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4" r:id="rId2"/>
    <p:sldMasterId id="2147483779" r:id="rId3"/>
    <p:sldMasterId id="2147483788" r:id="rId4"/>
    <p:sldMasterId id="2147483808" r:id="rId5"/>
    <p:sldMasterId id="2147483797" r:id="rId6"/>
    <p:sldMasterId id="2147483806" r:id="rId7"/>
  </p:sldMasterIdLst>
  <p:notesMasterIdLst>
    <p:notesMasterId r:id="rId30"/>
  </p:notesMasterIdLst>
  <p:handoutMasterIdLst>
    <p:handoutMasterId r:id="rId31"/>
  </p:handoutMasterIdLst>
  <p:sldIdLst>
    <p:sldId id="269" r:id="rId8"/>
    <p:sldId id="274" r:id="rId9"/>
    <p:sldId id="285" r:id="rId10"/>
    <p:sldId id="279" r:id="rId11"/>
    <p:sldId id="280" r:id="rId12"/>
    <p:sldId id="281" r:id="rId13"/>
    <p:sldId id="295" r:id="rId14"/>
    <p:sldId id="278" r:id="rId15"/>
    <p:sldId id="287" r:id="rId16"/>
    <p:sldId id="282" r:id="rId17"/>
    <p:sldId id="276" r:id="rId18"/>
    <p:sldId id="283" r:id="rId19"/>
    <p:sldId id="291" r:id="rId20"/>
    <p:sldId id="288" r:id="rId21"/>
    <p:sldId id="290" r:id="rId22"/>
    <p:sldId id="289" r:id="rId23"/>
    <p:sldId id="277" r:id="rId24"/>
    <p:sldId id="284" r:id="rId25"/>
    <p:sldId id="292" r:id="rId26"/>
    <p:sldId id="293" r:id="rId27"/>
    <p:sldId id="294" r:id="rId28"/>
    <p:sldId id="272" r:id="rId29"/>
  </p:sldIdLst>
  <p:sldSz cx="9906000" cy="6858000" type="A4"/>
  <p:notesSz cx="6858000" cy="9144000"/>
  <p:defaultTextStyle>
    <a:defPPr>
      <a:defRPr lang="zh-TW"/>
    </a:defPPr>
    <a:lvl1pPr marL="0" algn="l" defTabSz="127717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8587" algn="l" defTabSz="127717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77173" algn="l" defTabSz="127717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15761" algn="l" defTabSz="127717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54348" algn="l" defTabSz="127717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92935" algn="l" defTabSz="127717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31521" algn="l" defTabSz="127717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70108" algn="l" defTabSz="127717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08696" algn="l" defTabSz="1277173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A28"/>
    <a:srgbClr val="2DA699"/>
    <a:srgbClr val="467E20"/>
    <a:srgbClr val="456A2C"/>
    <a:srgbClr val="7B4928"/>
    <a:srgbClr val="A02C17"/>
    <a:srgbClr val="38B69A"/>
    <a:srgbClr val="FF8C03"/>
    <a:srgbClr val="E78C19"/>
    <a:srgbClr val="E77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9" autoAdjust="0"/>
    <p:restoredTop sz="93875" autoAdjust="0"/>
  </p:normalViewPr>
  <p:slideViewPr>
    <p:cSldViewPr>
      <p:cViewPr>
        <p:scale>
          <a:sx n="66" d="100"/>
          <a:sy n="66" d="100"/>
        </p:scale>
        <p:origin x="-2706" y="-1008"/>
      </p:cViewPr>
      <p:guideLst>
        <p:guide orient="horz" pos="2160"/>
        <p:guide orient="horz" pos="1620"/>
        <p:guide orient="horz" pos="2880"/>
        <p:guide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34" d="100"/>
          <a:sy n="134" d="100"/>
        </p:scale>
        <p:origin x="44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5984C-A4EF-194D-9A36-44511C5545FA}" type="datetimeFigureOut">
              <a:rPr kumimoji="1" lang="zh-TW" altLang="en-US" smtClean="0"/>
              <a:t>2019/3/12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06954-EC81-234C-A609-B73BDC8399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5347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9B3F7-D2E3-4DB9-A28B-8CA26004AF2F}" type="datetimeFigureOut">
              <a:rPr lang="zh-TW" altLang="en-US" smtClean="0"/>
              <a:t>2019/3/12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D4769-8042-4CDB-B5AF-ED545880C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7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7717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38587" algn="l" defTabSz="127717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77173" algn="l" defTabSz="127717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15761" algn="l" defTabSz="127717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54348" algn="l" defTabSz="127717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192935" algn="l" defTabSz="127717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31521" algn="l" defTabSz="127717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70108" algn="l" defTabSz="127717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08696" algn="l" defTabSz="127717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28497" y="1052737"/>
            <a:ext cx="4441953" cy="5124227"/>
          </a:xfrm>
        </p:spPr>
        <p:txBody>
          <a:bodyPr/>
          <a:lstStyle>
            <a:lvl1pPr marL="274947" indent="-274947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27966" indent="-263983">
              <a:buClr>
                <a:schemeClr val="accent5"/>
              </a:buClr>
              <a:buFont typeface="Arial"/>
              <a:buChar char="•"/>
              <a:defRPr/>
            </a:lvl2pPr>
            <a:lvl3pPr marL="754237" indent="-188559">
              <a:buClr>
                <a:schemeClr val="accent5"/>
              </a:buClr>
              <a:buFont typeface="Arial"/>
              <a:buChar char="•"/>
              <a:defRPr/>
            </a:lvl3pPr>
            <a:lvl4pPr marL="942796" indent="-18855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983544" y="1052737"/>
            <a:ext cx="4441953" cy="5124227"/>
          </a:xfrm>
        </p:spPr>
        <p:txBody>
          <a:bodyPr/>
          <a:lstStyle>
            <a:lvl1pPr marL="259426" indent="-243905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27966" indent="-263983">
              <a:buClr>
                <a:schemeClr val="accent5"/>
              </a:buClr>
              <a:buFont typeface="Arial"/>
              <a:buChar char="•"/>
              <a:defRPr/>
            </a:lvl2pPr>
            <a:lvl3pPr marL="754237" indent="-188559">
              <a:buClr>
                <a:schemeClr val="accent5"/>
              </a:buClr>
              <a:buFont typeface="Arial"/>
              <a:buChar char="•"/>
              <a:defRPr/>
            </a:lvl3pPr>
            <a:lvl4pPr marL="942796" indent="-188559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597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211771" y="987427"/>
            <a:ext cx="5213727" cy="4873625"/>
          </a:xfrm>
        </p:spPr>
        <p:txBody>
          <a:bodyPr/>
          <a:lstStyle>
            <a:lvl1pPr>
              <a:defRPr sz="3400"/>
            </a:lvl1pPr>
            <a:lvl2pPr>
              <a:defRPr sz="2900" baseline="0"/>
            </a:lvl2pPr>
            <a:lvl3pPr>
              <a:defRPr sz="2500" baseline="0"/>
            </a:lvl3pPr>
            <a:lvl4pPr marL="942796"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16897" y="987427"/>
            <a:ext cx="5408601" cy="4873625"/>
          </a:xfrm>
        </p:spPr>
        <p:txBody>
          <a:bodyPr>
            <a:normAutofit/>
          </a:bodyPr>
          <a:lstStyle>
            <a:lvl1pPr marL="0" indent="0">
              <a:buNone/>
              <a:defRPr sz="1900" b="0"/>
            </a:lvl1pPr>
            <a:lvl2pPr marL="478940" indent="0">
              <a:buNone/>
              <a:defRPr sz="2900"/>
            </a:lvl2pPr>
            <a:lvl3pPr marL="957881" indent="0">
              <a:buNone/>
              <a:defRPr sz="2500"/>
            </a:lvl3pPr>
            <a:lvl4pPr marL="1436821" indent="0">
              <a:buNone/>
              <a:defRPr sz="2100"/>
            </a:lvl4pPr>
            <a:lvl5pPr marL="1915761" indent="0">
              <a:buNone/>
              <a:defRPr sz="2100"/>
            </a:lvl5pPr>
            <a:lvl6pPr marL="2394701" indent="0">
              <a:buNone/>
              <a:defRPr sz="2100"/>
            </a:lvl6pPr>
            <a:lvl7pPr marL="2873641" indent="0">
              <a:buNone/>
              <a:defRPr sz="2100"/>
            </a:lvl7pPr>
            <a:lvl8pPr marL="3352581" indent="0">
              <a:buNone/>
              <a:defRPr sz="2100"/>
            </a:lvl8pPr>
            <a:lvl9pPr marL="3831521" indent="0">
              <a:buNone/>
              <a:defRPr sz="21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0532" y="2862064"/>
            <a:ext cx="8502945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5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520619" y="4197086"/>
            <a:ext cx="4134459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37"/>
              </a:lnSpc>
              <a:spcBef>
                <a:spcPts val="275"/>
              </a:spcBef>
              <a:buNone/>
              <a:defRPr sz="19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9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981202" y="844952"/>
            <a:ext cx="260254" cy="420485"/>
          </a:xfrm>
          <a:prstGeom prst="rect">
            <a:avLst/>
          </a:prstGeom>
          <a:noFill/>
        </p:spPr>
        <p:txBody>
          <a:bodyPr wrap="none" lIns="127717" tIns="63859" rIns="127717" bIns="63859" rtlCol="0">
            <a:spAutoFit/>
          </a:bodyPr>
          <a:lstStyle/>
          <a:p>
            <a:endParaRPr kumimoji="1" lang="zh-TW" altLang="en-US" sz="1900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520619" y="1892830"/>
            <a:ext cx="5928659" cy="2304256"/>
          </a:xfrm>
        </p:spPr>
        <p:txBody>
          <a:bodyPr anchor="t"/>
          <a:lstStyle>
            <a:lvl1pPr marL="0" marR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520620" y="6365557"/>
            <a:ext cx="2705906" cy="375186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6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271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59426" indent="-243905">
              <a:buFont typeface="Arial"/>
              <a:buChar char="•"/>
              <a:tabLst/>
              <a:defRPr b="1"/>
            </a:lvl1pPr>
            <a:lvl2pPr marL="527966" indent="-263983">
              <a:buFont typeface="Arial"/>
              <a:buChar char="•"/>
              <a:defRPr b="1"/>
            </a:lvl2pPr>
            <a:lvl3pPr marL="754237" indent="-188559">
              <a:buFont typeface="Arial"/>
              <a:buChar char="•"/>
              <a:defRPr b="0" baseline="0"/>
            </a:lvl3pPr>
            <a:lvl4pPr marL="942796" indent="-188559">
              <a:buFont typeface="Arial"/>
              <a:buChar char="•"/>
              <a:defRPr baseline="0"/>
            </a:lvl4pPr>
            <a:lvl5pPr marL="2155231" indent="-23947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85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28497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983544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1880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162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211771" y="987427"/>
            <a:ext cx="5213727" cy="4873625"/>
          </a:xfrm>
        </p:spPr>
        <p:txBody>
          <a:bodyPr/>
          <a:lstStyle>
            <a:lvl1pPr>
              <a:defRPr sz="3400"/>
            </a:lvl1pPr>
            <a:lvl2pPr>
              <a:defRPr sz="2900" baseline="0"/>
            </a:lvl2pPr>
            <a:lvl3pPr>
              <a:defRPr sz="2500" baseline="0"/>
            </a:lvl3pPr>
            <a:lvl4pPr marL="942796"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378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16897" y="987427"/>
            <a:ext cx="5408601" cy="4873625"/>
          </a:xfrm>
        </p:spPr>
        <p:txBody>
          <a:bodyPr>
            <a:normAutofit/>
          </a:bodyPr>
          <a:lstStyle>
            <a:lvl1pPr marL="0" indent="0">
              <a:buNone/>
              <a:defRPr sz="1900" b="0"/>
            </a:lvl1pPr>
            <a:lvl2pPr marL="478940" indent="0">
              <a:buNone/>
              <a:defRPr sz="2900"/>
            </a:lvl2pPr>
            <a:lvl3pPr marL="957881" indent="0">
              <a:buNone/>
              <a:defRPr sz="2500"/>
            </a:lvl3pPr>
            <a:lvl4pPr marL="1436821" indent="0">
              <a:buNone/>
              <a:defRPr sz="2100"/>
            </a:lvl4pPr>
            <a:lvl5pPr marL="1915761" indent="0">
              <a:buNone/>
              <a:defRPr sz="2100"/>
            </a:lvl5pPr>
            <a:lvl6pPr marL="2394701" indent="0">
              <a:buNone/>
              <a:defRPr sz="2100"/>
            </a:lvl6pPr>
            <a:lvl7pPr marL="2873641" indent="0">
              <a:buNone/>
              <a:defRPr sz="2100"/>
            </a:lvl7pPr>
            <a:lvl8pPr marL="3352581" indent="0">
              <a:buNone/>
              <a:defRPr sz="2100"/>
            </a:lvl8pPr>
            <a:lvl9pPr marL="3831521" indent="0">
              <a:buNone/>
              <a:defRPr sz="21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820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428497" y="1052737"/>
            <a:ext cx="8997000" cy="5124227"/>
          </a:xfrm>
          <a:prstGeom prst="rect">
            <a:avLst/>
          </a:prstGeom>
        </p:spPr>
        <p:txBody>
          <a:bodyPr vert="horz" lIns="127717" tIns="63859" rIns="127717" bIns="6385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0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28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0532" y="2862064"/>
            <a:ext cx="8502945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5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95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520619" y="4197086"/>
            <a:ext cx="4134459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37"/>
              </a:lnSpc>
              <a:spcBef>
                <a:spcPts val="275"/>
              </a:spcBef>
              <a:buNone/>
              <a:defRPr sz="19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9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981202" y="844952"/>
            <a:ext cx="260254" cy="420485"/>
          </a:xfrm>
          <a:prstGeom prst="rect">
            <a:avLst/>
          </a:prstGeom>
          <a:noFill/>
        </p:spPr>
        <p:txBody>
          <a:bodyPr wrap="none" lIns="127717" tIns="63859" rIns="127717" bIns="63859" rtlCol="0">
            <a:spAutoFit/>
          </a:bodyPr>
          <a:lstStyle/>
          <a:p>
            <a:endParaRPr kumimoji="1" lang="zh-TW" altLang="en-US" sz="1900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520619" y="1892830"/>
            <a:ext cx="5928659" cy="2304256"/>
          </a:xfrm>
        </p:spPr>
        <p:txBody>
          <a:bodyPr anchor="t"/>
          <a:lstStyle>
            <a:lvl1pPr marL="0" marR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520620" y="6365557"/>
            <a:ext cx="2705906" cy="375186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6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70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59426" indent="-243905">
              <a:buFont typeface="Arial"/>
              <a:buChar char="•"/>
              <a:tabLst/>
              <a:defRPr b="1"/>
            </a:lvl1pPr>
            <a:lvl2pPr marL="527966" indent="-263983">
              <a:buFont typeface="Arial"/>
              <a:buChar char="•"/>
              <a:defRPr b="1"/>
            </a:lvl2pPr>
            <a:lvl3pPr marL="754237" indent="-188559">
              <a:buFont typeface="Arial"/>
              <a:buChar char="•"/>
              <a:defRPr b="0" baseline="0"/>
            </a:lvl3pPr>
            <a:lvl4pPr marL="942796" indent="-188559">
              <a:buFont typeface="Arial"/>
              <a:buChar char="•"/>
              <a:defRPr baseline="0"/>
            </a:lvl4pPr>
            <a:lvl5pPr marL="2155231" indent="-23947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38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28497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983544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0633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1257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211771" y="987427"/>
            <a:ext cx="5213727" cy="4873625"/>
          </a:xfrm>
        </p:spPr>
        <p:txBody>
          <a:bodyPr/>
          <a:lstStyle>
            <a:lvl1pPr>
              <a:defRPr sz="3400"/>
            </a:lvl1pPr>
            <a:lvl2pPr>
              <a:defRPr sz="2900" baseline="0"/>
            </a:lvl2pPr>
            <a:lvl3pPr>
              <a:defRPr sz="2500" baseline="0"/>
            </a:lvl3pPr>
            <a:lvl4pPr marL="942796"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00175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16897" y="987427"/>
            <a:ext cx="5408601" cy="4873625"/>
          </a:xfrm>
        </p:spPr>
        <p:txBody>
          <a:bodyPr>
            <a:normAutofit/>
          </a:bodyPr>
          <a:lstStyle>
            <a:lvl1pPr marL="0" indent="0">
              <a:buNone/>
              <a:defRPr sz="1900" b="0"/>
            </a:lvl1pPr>
            <a:lvl2pPr marL="478940" indent="0">
              <a:buNone/>
              <a:defRPr sz="2900"/>
            </a:lvl2pPr>
            <a:lvl3pPr marL="957881" indent="0">
              <a:buNone/>
              <a:defRPr sz="2500"/>
            </a:lvl3pPr>
            <a:lvl4pPr marL="1436821" indent="0">
              <a:buNone/>
              <a:defRPr sz="2100"/>
            </a:lvl4pPr>
            <a:lvl5pPr marL="1915761" indent="0">
              <a:buNone/>
              <a:defRPr sz="2100"/>
            </a:lvl5pPr>
            <a:lvl6pPr marL="2394701" indent="0">
              <a:buNone/>
              <a:defRPr sz="2100"/>
            </a:lvl6pPr>
            <a:lvl7pPr marL="2873641" indent="0">
              <a:buNone/>
              <a:defRPr sz="2100"/>
            </a:lvl7pPr>
            <a:lvl8pPr marL="3352581" indent="0">
              <a:buNone/>
              <a:defRPr sz="2100"/>
            </a:lvl8pPr>
            <a:lvl9pPr marL="3831521" indent="0">
              <a:buNone/>
              <a:defRPr sz="21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549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1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0532" y="2862064"/>
            <a:ext cx="8502945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5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883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520619" y="4197086"/>
            <a:ext cx="4134459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37"/>
              </a:lnSpc>
              <a:spcBef>
                <a:spcPts val="275"/>
              </a:spcBef>
              <a:buNone/>
              <a:defRPr sz="19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9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981202" y="844952"/>
            <a:ext cx="260254" cy="420485"/>
          </a:xfrm>
          <a:prstGeom prst="rect">
            <a:avLst/>
          </a:prstGeom>
          <a:noFill/>
        </p:spPr>
        <p:txBody>
          <a:bodyPr wrap="none" lIns="127717" tIns="63859" rIns="127717" bIns="63859" rtlCol="0">
            <a:spAutoFit/>
          </a:bodyPr>
          <a:lstStyle/>
          <a:p>
            <a:endParaRPr kumimoji="1" lang="zh-TW" altLang="en-US" sz="1900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520619" y="1892830"/>
            <a:ext cx="5928659" cy="2304256"/>
          </a:xfrm>
        </p:spPr>
        <p:txBody>
          <a:bodyPr anchor="t"/>
          <a:lstStyle>
            <a:lvl1pPr marL="0" marR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520620" y="6365557"/>
            <a:ext cx="2705906" cy="375186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6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6516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59426" indent="-243905">
              <a:buFont typeface="Arial"/>
              <a:buChar char="•"/>
              <a:tabLst/>
              <a:defRPr b="1"/>
            </a:lvl1pPr>
            <a:lvl2pPr marL="527966" indent="-263983">
              <a:buFont typeface="Arial"/>
              <a:buChar char="•"/>
              <a:defRPr b="1"/>
            </a:lvl2pPr>
            <a:lvl3pPr marL="754237" indent="-188559">
              <a:buFont typeface="Arial"/>
              <a:buChar char="•"/>
              <a:defRPr b="0" baseline="0"/>
            </a:lvl3pPr>
            <a:lvl4pPr marL="942796" indent="-188559">
              <a:buFont typeface="Arial"/>
              <a:buChar char="•"/>
              <a:defRPr baseline="0"/>
            </a:lvl4pPr>
            <a:lvl5pPr marL="2155231" indent="-23947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1956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28497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983544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768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407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211771" y="987427"/>
            <a:ext cx="5213727" cy="4873625"/>
          </a:xfrm>
        </p:spPr>
        <p:txBody>
          <a:bodyPr/>
          <a:lstStyle>
            <a:lvl1pPr>
              <a:defRPr sz="3400"/>
            </a:lvl1pPr>
            <a:lvl2pPr>
              <a:defRPr sz="2900" baseline="0"/>
            </a:lvl2pPr>
            <a:lvl3pPr>
              <a:defRPr sz="2500" baseline="0"/>
            </a:lvl3pPr>
            <a:lvl4pPr marL="942796"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0352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16897" y="987427"/>
            <a:ext cx="5408601" cy="4873625"/>
          </a:xfrm>
        </p:spPr>
        <p:txBody>
          <a:bodyPr>
            <a:normAutofit/>
          </a:bodyPr>
          <a:lstStyle>
            <a:lvl1pPr marL="0" indent="0">
              <a:buNone/>
              <a:defRPr sz="1900" b="0"/>
            </a:lvl1pPr>
            <a:lvl2pPr marL="478940" indent="0">
              <a:buNone/>
              <a:defRPr sz="2900"/>
            </a:lvl2pPr>
            <a:lvl3pPr marL="957881" indent="0">
              <a:buNone/>
              <a:defRPr sz="2500"/>
            </a:lvl3pPr>
            <a:lvl4pPr marL="1436821" indent="0">
              <a:buNone/>
              <a:defRPr sz="2100"/>
            </a:lvl4pPr>
            <a:lvl5pPr marL="1915761" indent="0">
              <a:buNone/>
              <a:defRPr sz="2100"/>
            </a:lvl5pPr>
            <a:lvl6pPr marL="2394701" indent="0">
              <a:buNone/>
              <a:defRPr sz="2100"/>
            </a:lvl6pPr>
            <a:lvl7pPr marL="2873641" indent="0">
              <a:buNone/>
              <a:defRPr sz="2100"/>
            </a:lvl7pPr>
            <a:lvl8pPr marL="3352581" indent="0">
              <a:buNone/>
              <a:defRPr sz="2100"/>
            </a:lvl8pPr>
            <a:lvl9pPr marL="3831521" indent="0">
              <a:buNone/>
              <a:defRPr sz="21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65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9247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0532" y="2862064"/>
            <a:ext cx="8502945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5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6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520619" y="4197086"/>
            <a:ext cx="4134459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37"/>
              </a:lnSpc>
              <a:spcBef>
                <a:spcPts val="275"/>
              </a:spcBef>
              <a:buNone/>
              <a:defRPr sz="19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9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981202" y="844952"/>
            <a:ext cx="260254" cy="420485"/>
          </a:xfrm>
          <a:prstGeom prst="rect">
            <a:avLst/>
          </a:prstGeom>
          <a:noFill/>
        </p:spPr>
        <p:txBody>
          <a:bodyPr wrap="none" lIns="127717" tIns="63859" rIns="127717" bIns="63859" rtlCol="0">
            <a:spAutoFit/>
          </a:bodyPr>
          <a:lstStyle/>
          <a:p>
            <a:endParaRPr kumimoji="1" lang="zh-TW" altLang="en-US" sz="1900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520619" y="1892830"/>
            <a:ext cx="5928659" cy="2304256"/>
          </a:xfrm>
        </p:spPr>
        <p:txBody>
          <a:bodyPr anchor="t"/>
          <a:lstStyle>
            <a:lvl1pPr marL="0" marR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520620" y="6365557"/>
            <a:ext cx="2705906" cy="375186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6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6827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59426" indent="-243905">
              <a:buFont typeface="Arial"/>
              <a:buChar char="•"/>
              <a:tabLst/>
              <a:defRPr b="1"/>
            </a:lvl1pPr>
            <a:lvl2pPr marL="527966" indent="-263983">
              <a:buFont typeface="Arial"/>
              <a:buChar char="•"/>
              <a:defRPr b="1"/>
            </a:lvl2pPr>
            <a:lvl3pPr marL="754237" indent="-188559">
              <a:buFont typeface="Arial"/>
              <a:buChar char="•"/>
              <a:defRPr b="0" baseline="0"/>
            </a:lvl3pPr>
            <a:lvl4pPr marL="942796" indent="-188559">
              <a:buFont typeface="Arial"/>
              <a:buChar char="•"/>
              <a:defRPr baseline="0"/>
            </a:lvl4pPr>
            <a:lvl5pPr marL="2155231" indent="-23947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7338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211771" y="987427"/>
            <a:ext cx="5014914" cy="4873625"/>
          </a:xfrm>
        </p:spPr>
        <p:txBody>
          <a:bodyPr/>
          <a:lstStyle>
            <a:lvl1pPr marL="274947" indent="-274947">
              <a:buClr>
                <a:schemeClr val="accent5"/>
              </a:buClr>
              <a:buFont typeface="Arial"/>
              <a:buChar char="•"/>
              <a:tabLst/>
              <a:defRPr sz="3400"/>
            </a:lvl1pPr>
            <a:lvl2pPr marL="527966" indent="-263983">
              <a:buClr>
                <a:schemeClr val="accent5"/>
              </a:buClr>
              <a:buFont typeface="Arial"/>
              <a:buChar char="•"/>
              <a:defRPr sz="2900" baseline="0"/>
            </a:lvl2pPr>
            <a:lvl3pPr marL="754237" indent="-188559">
              <a:buClr>
                <a:schemeClr val="accent5"/>
              </a:buClr>
              <a:buFont typeface="Arial"/>
              <a:buChar char="•"/>
              <a:defRPr sz="2500" baseline="0"/>
            </a:lvl3pPr>
            <a:lvl4pPr marL="942796" indent="-188559">
              <a:buClr>
                <a:schemeClr val="accent5"/>
              </a:buClr>
              <a:buFont typeface="Arial"/>
              <a:buChar char="•"/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244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28497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983544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8649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707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211771" y="987427"/>
            <a:ext cx="5213727" cy="4873625"/>
          </a:xfrm>
        </p:spPr>
        <p:txBody>
          <a:bodyPr/>
          <a:lstStyle>
            <a:lvl1pPr>
              <a:defRPr sz="3400"/>
            </a:lvl1pPr>
            <a:lvl2pPr>
              <a:defRPr sz="2900" baseline="0"/>
            </a:lvl2pPr>
            <a:lvl3pPr>
              <a:defRPr sz="2500" baseline="0"/>
            </a:lvl3pPr>
            <a:lvl4pPr marL="942796"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6669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16897" y="987427"/>
            <a:ext cx="5408601" cy="4873625"/>
          </a:xfrm>
        </p:spPr>
        <p:txBody>
          <a:bodyPr>
            <a:normAutofit/>
          </a:bodyPr>
          <a:lstStyle>
            <a:lvl1pPr marL="0" indent="0">
              <a:buNone/>
              <a:defRPr sz="1900" b="0"/>
            </a:lvl1pPr>
            <a:lvl2pPr marL="478940" indent="0">
              <a:buNone/>
              <a:defRPr sz="2900"/>
            </a:lvl2pPr>
            <a:lvl3pPr marL="957881" indent="0">
              <a:buNone/>
              <a:defRPr sz="2500"/>
            </a:lvl3pPr>
            <a:lvl4pPr marL="1436821" indent="0">
              <a:buNone/>
              <a:defRPr sz="2100"/>
            </a:lvl4pPr>
            <a:lvl5pPr marL="1915761" indent="0">
              <a:buNone/>
              <a:defRPr sz="2100"/>
            </a:lvl5pPr>
            <a:lvl6pPr marL="2394701" indent="0">
              <a:buNone/>
              <a:defRPr sz="2100"/>
            </a:lvl6pPr>
            <a:lvl7pPr marL="2873641" indent="0">
              <a:buNone/>
              <a:defRPr sz="2100"/>
            </a:lvl7pPr>
            <a:lvl8pPr marL="3352581" indent="0">
              <a:buNone/>
              <a:defRPr sz="2100"/>
            </a:lvl8pPr>
            <a:lvl9pPr marL="3831521" indent="0">
              <a:buNone/>
              <a:defRPr sz="21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8441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3053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0532" y="2862064"/>
            <a:ext cx="8502945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500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05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520619" y="4197086"/>
            <a:ext cx="4134459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37"/>
              </a:lnSpc>
              <a:spcBef>
                <a:spcPts val="275"/>
              </a:spcBef>
              <a:buNone/>
              <a:defRPr sz="19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1900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1900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1900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981202" y="844952"/>
            <a:ext cx="260254" cy="420485"/>
          </a:xfrm>
          <a:prstGeom prst="rect">
            <a:avLst/>
          </a:prstGeom>
          <a:noFill/>
        </p:spPr>
        <p:txBody>
          <a:bodyPr wrap="none" lIns="127717" tIns="63859" rIns="127717" bIns="63859" rtlCol="0">
            <a:spAutoFit/>
          </a:bodyPr>
          <a:lstStyle/>
          <a:p>
            <a:endParaRPr kumimoji="1" lang="zh-TW" altLang="en-US" sz="1900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520619" y="1892830"/>
            <a:ext cx="5928659" cy="2304256"/>
          </a:xfrm>
        </p:spPr>
        <p:txBody>
          <a:bodyPr anchor="t"/>
          <a:lstStyle>
            <a:lvl1pPr marL="0" marR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57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4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520620" y="6365557"/>
            <a:ext cx="2705906" cy="375186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6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6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7669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9906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525667" y="1540497"/>
            <a:ext cx="10950063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879946" y="-1064600"/>
            <a:ext cx="4022506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7326313" y="6350000"/>
            <a:ext cx="2063750" cy="24237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75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Public / Security-D</a:t>
            </a:r>
            <a:endParaRPr kumimoji="0" lang="zh-TW" altLang="en-US" sz="975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876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16897" y="987427"/>
            <a:ext cx="5209788" cy="4873625"/>
          </a:xfrm>
        </p:spPr>
        <p:txBody>
          <a:bodyPr>
            <a:normAutofit/>
          </a:bodyPr>
          <a:lstStyle>
            <a:lvl1pPr marL="0" indent="0">
              <a:buNone/>
              <a:defRPr sz="1900" b="0"/>
            </a:lvl1pPr>
            <a:lvl2pPr marL="478940" indent="0">
              <a:buNone/>
              <a:defRPr sz="2900"/>
            </a:lvl2pPr>
            <a:lvl3pPr marL="957881" indent="0">
              <a:buNone/>
              <a:defRPr sz="2500"/>
            </a:lvl3pPr>
            <a:lvl4pPr marL="1436821" indent="0">
              <a:buNone/>
              <a:defRPr sz="2100"/>
            </a:lvl4pPr>
            <a:lvl5pPr marL="1915761" indent="0">
              <a:buNone/>
              <a:defRPr sz="2100"/>
            </a:lvl5pPr>
            <a:lvl6pPr marL="2394701" indent="0">
              <a:buNone/>
              <a:defRPr sz="2100"/>
            </a:lvl6pPr>
            <a:lvl7pPr marL="2873641" indent="0">
              <a:buNone/>
              <a:defRPr sz="2100"/>
            </a:lvl7pPr>
            <a:lvl8pPr marL="3352581" indent="0">
              <a:buNone/>
              <a:defRPr sz="2100"/>
            </a:lvl8pPr>
            <a:lvl9pPr marL="3831521" indent="0">
              <a:buNone/>
              <a:defRPr sz="21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28499" y="332656"/>
            <a:ext cx="3449633" cy="1152128"/>
          </a:xfrm>
        </p:spPr>
        <p:txBody>
          <a:bodyPr anchor="b"/>
          <a:lstStyle>
            <a:lvl1pPr>
              <a:defRPr sz="4500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28499" y="1556794"/>
            <a:ext cx="3449633" cy="4312196"/>
          </a:xfrm>
        </p:spPr>
        <p:txBody>
          <a:bodyPr/>
          <a:lstStyle>
            <a:lvl1pPr marL="0" indent="0">
              <a:buNone/>
              <a:defRPr sz="1700"/>
            </a:lvl1pPr>
            <a:lvl2pPr marL="478940" indent="0">
              <a:buNone/>
              <a:defRPr sz="1500"/>
            </a:lvl2pPr>
            <a:lvl3pPr marL="957881" indent="0">
              <a:buNone/>
              <a:defRPr sz="1300"/>
            </a:lvl3pPr>
            <a:lvl4pPr marL="1436821" indent="0">
              <a:buNone/>
              <a:defRPr sz="1000"/>
            </a:lvl4pPr>
            <a:lvl5pPr marL="1915761" indent="0">
              <a:buNone/>
              <a:defRPr sz="1000"/>
            </a:lvl5pPr>
            <a:lvl6pPr marL="2394701" indent="0">
              <a:buNone/>
              <a:defRPr sz="1000"/>
            </a:lvl6pPr>
            <a:lvl7pPr marL="2873641" indent="0">
              <a:buNone/>
              <a:defRPr sz="1000"/>
            </a:lvl7pPr>
            <a:lvl8pPr marL="3352581" indent="0">
              <a:buNone/>
              <a:defRPr sz="1000"/>
            </a:lvl8pPr>
            <a:lvl9pPr marL="3831521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0726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81039" y="6356350"/>
            <a:ext cx="2228850" cy="365126"/>
          </a:xfrm>
          <a:prstGeom prst="rect">
            <a:avLst/>
          </a:prstGeom>
        </p:spPr>
        <p:txBody>
          <a:bodyPr lIns="127717" tIns="63859" rIns="127717" bIns="63859"/>
          <a:lstStyle/>
          <a:p>
            <a:fld id="{21693BF5-6084-B44A-BF2E-65E83B7EE155}" type="datetimeFigureOut">
              <a:rPr kumimoji="1" lang="zh-TW" altLang="en-US" smtClean="0"/>
              <a:t>2019/3/12</a:t>
            </a:fld>
            <a:endParaRPr kumimoji="1"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281364" y="6356350"/>
            <a:ext cx="3343275" cy="365126"/>
          </a:xfrm>
          <a:prstGeom prst="rect">
            <a:avLst/>
          </a:prstGeom>
        </p:spPr>
        <p:txBody>
          <a:bodyPr lIns="127717" tIns="63859" rIns="127717" bIns="63859"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96114" y="6356350"/>
            <a:ext cx="2228850" cy="365126"/>
          </a:xfrm>
          <a:prstGeom prst="rect">
            <a:avLst/>
          </a:prstGeom>
        </p:spPr>
        <p:txBody>
          <a:bodyPr lIns="127717" tIns="63859" rIns="127717" bIns="63859"/>
          <a:lstStyle/>
          <a:p>
            <a:fld id="{23401981-BD9F-9C45-8BD1-0E400F768F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961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59426" indent="-243905">
              <a:buFont typeface="Arial"/>
              <a:buChar char="•"/>
              <a:tabLst/>
              <a:defRPr b="1"/>
            </a:lvl1pPr>
            <a:lvl2pPr marL="527966" indent="-263983">
              <a:buFont typeface="Arial"/>
              <a:buChar char="•"/>
              <a:defRPr b="1"/>
            </a:lvl2pPr>
            <a:lvl3pPr marL="754237" indent="-188559">
              <a:buFont typeface="Arial"/>
              <a:buChar char="•"/>
              <a:defRPr b="0" baseline="0"/>
            </a:lvl3pPr>
            <a:lvl4pPr marL="942796" indent="-188559">
              <a:buFont typeface="Arial"/>
              <a:buChar char="•"/>
              <a:defRPr baseline="0"/>
            </a:lvl4pPr>
            <a:lvl5pPr marL="2155231" indent="-239470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28497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4983544" y="980729"/>
            <a:ext cx="4441953" cy="5196235"/>
          </a:xfrm>
        </p:spPr>
        <p:txBody>
          <a:bodyPr/>
          <a:lstStyle>
            <a:lvl3pPr marL="754237">
              <a:defRPr/>
            </a:lvl3pPr>
            <a:lvl4pPr marL="942796">
              <a:defRPr/>
            </a:lvl4pPr>
          </a:lstStyle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7.gif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gradFill>
            <a:gsLst>
              <a:gs pos="0">
                <a:srgbClr val="050102"/>
              </a:gs>
              <a:gs pos="0">
                <a:srgbClr val="331433"/>
              </a:gs>
              <a:gs pos="100000">
                <a:srgbClr val="061C52"/>
              </a:gs>
            </a:gsLst>
            <a:lin ang="2700000" scaled="1"/>
          </a:gradFill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28497" y="365126"/>
            <a:ext cx="8997000" cy="543594"/>
          </a:xfrm>
          <a:prstGeom prst="rect">
            <a:avLst/>
          </a:prstGeom>
        </p:spPr>
        <p:txBody>
          <a:bodyPr vert="horz" lIns="127717" tIns="63859" rIns="127717" bIns="6385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8497" y="1052737"/>
            <a:ext cx="8997000" cy="5124227"/>
          </a:xfrm>
          <a:prstGeom prst="rect">
            <a:avLst/>
          </a:prstGeom>
        </p:spPr>
        <p:txBody>
          <a:bodyPr vert="horz" lIns="127717" tIns="63859" rIns="127717" bIns="6385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9113462" y="6176965"/>
            <a:ext cx="663074" cy="845727"/>
          </a:xfrm>
          <a:prstGeom prst="rect">
            <a:avLst/>
          </a:prstGeom>
        </p:spPr>
        <p:txBody>
          <a:bodyPr vert="horz" lIns="95788" tIns="47894" rIns="95788" bIns="47894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00" smtClean="0">
                <a:solidFill>
                  <a:srgbClr val="D2D3D4"/>
                </a:solidFill>
                <a:latin typeface="Calibri"/>
              </a:rPr>
              <a:pPr/>
              <a:t>‹#›</a:t>
            </a:fld>
            <a:r>
              <a:rPr lang="en-US" altLang="zh-TW" sz="13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3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241255" y="6269058"/>
            <a:ext cx="2396912" cy="344409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4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77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5" r:id="rId3"/>
    <p:sldLayoutId id="2147483697" r:id="rId4"/>
    <p:sldLayoutId id="2147483698" r:id="rId5"/>
    <p:sldLayoutId id="2147483766" r:id="rId6"/>
  </p:sldLayoutIdLst>
  <p:timing>
    <p:tnLst>
      <p:par>
        <p:cTn id="1" dur="indefinite" restart="never" nodeType="tmRoot"/>
      </p:par>
    </p:tnLst>
  </p:timing>
  <p:txStyles>
    <p:titleStyle>
      <a:lvl1pPr algn="l" defTabSz="957881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39470" indent="-239470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 charset="0"/>
        <a:buChar char="•"/>
        <a:defRPr sz="34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517280" indent="-239470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 charset="0"/>
        <a:buChar char="•"/>
        <a:defRPr sz="28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744808" indent="-239470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 charset="0"/>
        <a:buChar char="•"/>
        <a:defRPr sz="22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972336" indent="-239470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 charset="0"/>
        <a:buChar char="•"/>
        <a:defRPr sz="1900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15523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17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11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05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9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4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6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70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64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5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28497" y="365126"/>
            <a:ext cx="8997000" cy="543594"/>
          </a:xfrm>
          <a:prstGeom prst="rect">
            <a:avLst/>
          </a:prstGeom>
        </p:spPr>
        <p:txBody>
          <a:bodyPr vert="horz" lIns="127717" tIns="63859" rIns="127717" bIns="6385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8497" y="1052737"/>
            <a:ext cx="8997000" cy="5124227"/>
          </a:xfrm>
          <a:prstGeom prst="rect">
            <a:avLst/>
          </a:prstGeom>
        </p:spPr>
        <p:txBody>
          <a:bodyPr vert="horz" lIns="127717" tIns="63859" rIns="127717" bIns="6385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9074458" y="6185978"/>
            <a:ext cx="702078" cy="836712"/>
          </a:xfrm>
          <a:prstGeom prst="rect">
            <a:avLst/>
          </a:prstGeom>
        </p:spPr>
        <p:txBody>
          <a:bodyPr vert="horz" lIns="95788" tIns="47894" rIns="95788" bIns="47894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00" smtClean="0">
                <a:solidFill>
                  <a:schemeClr val="tx1"/>
                </a:solidFill>
                <a:latin typeface="Calibri"/>
              </a:rPr>
              <a:pPr/>
              <a:t>‹#›</a:t>
            </a:fld>
            <a:r>
              <a:rPr lang="en-US" altLang="zh-TW" sz="13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3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41255" y="6269058"/>
            <a:ext cx="2396912" cy="344409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4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906000" cy="6269058"/>
          </a:xfrm>
          <a:prstGeom prst="rect">
            <a:avLst/>
          </a:prstGeom>
          <a:solidFill>
            <a:srgbClr val="05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11"/>
          <a:srcRect r="65538"/>
          <a:stretch/>
        </p:blipFill>
        <p:spPr>
          <a:xfrm>
            <a:off x="5105252" y="-3051720"/>
            <a:ext cx="4800748" cy="108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9" r:id="rId4"/>
    <p:sldLayoutId id="2147483710" r:id="rId5"/>
    <p:sldLayoutId id="2147483708" r:id="rId6"/>
    <p:sldLayoutId id="2147483711" r:id="rId7"/>
    <p:sldLayoutId id="2147483751" r:id="rId8"/>
  </p:sldLayoutIdLst>
  <p:timing>
    <p:tnLst>
      <p:par>
        <p:cTn id="1" dur="indefinite" restart="never" nodeType="tmRoot"/>
      </p:par>
    </p:tnLst>
  </p:timing>
  <p:txStyles>
    <p:titleStyle>
      <a:lvl1pPr algn="l" defTabSz="957881" rtl="0" eaLnBrk="1" latinLnBrk="0" hangingPunct="1">
        <a:lnSpc>
          <a:spcPct val="90000"/>
        </a:lnSpc>
        <a:spcBef>
          <a:spcPct val="0"/>
        </a:spcBef>
        <a:buNone/>
        <a:defRPr sz="45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59426" indent="-243905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tabLst/>
        <a:defRPr sz="3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27966" indent="-263983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8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754237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2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942796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15523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17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11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05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9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4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6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70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64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5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28497" y="365126"/>
            <a:ext cx="8997000" cy="543594"/>
          </a:xfrm>
          <a:prstGeom prst="rect">
            <a:avLst/>
          </a:prstGeom>
        </p:spPr>
        <p:txBody>
          <a:bodyPr vert="horz" lIns="127717" tIns="63859" rIns="127717" bIns="6385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8497" y="1052737"/>
            <a:ext cx="8997000" cy="5124227"/>
          </a:xfrm>
          <a:prstGeom prst="rect">
            <a:avLst/>
          </a:prstGeom>
        </p:spPr>
        <p:txBody>
          <a:bodyPr vert="horz" lIns="127717" tIns="63859" rIns="127717" bIns="6385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9074458" y="6185978"/>
            <a:ext cx="702078" cy="836712"/>
          </a:xfrm>
          <a:prstGeom prst="rect">
            <a:avLst/>
          </a:prstGeom>
        </p:spPr>
        <p:txBody>
          <a:bodyPr vert="horz" lIns="95788" tIns="47894" rIns="95788" bIns="47894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00" smtClean="0">
                <a:solidFill>
                  <a:schemeClr val="tx1"/>
                </a:solidFill>
                <a:latin typeface="Calibri"/>
              </a:rPr>
              <a:pPr/>
              <a:t>‹#›</a:t>
            </a:fld>
            <a:r>
              <a:rPr lang="en-US" altLang="zh-TW" sz="13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3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41255" y="6269058"/>
            <a:ext cx="2396912" cy="344409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4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906000" cy="6269058"/>
          </a:xfrm>
          <a:prstGeom prst="rect">
            <a:avLst/>
          </a:prstGeom>
          <a:gradFill>
            <a:gsLst>
              <a:gs pos="0">
                <a:srgbClr val="050102"/>
              </a:gs>
              <a:gs pos="0">
                <a:srgbClr val="331433"/>
              </a:gs>
              <a:gs pos="100000">
                <a:srgbClr val="061C52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48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</p:sldLayoutIdLst>
  <p:timing>
    <p:tnLst>
      <p:par>
        <p:cTn id="1" dur="indefinite" restart="never" nodeType="tmRoot"/>
      </p:par>
    </p:tnLst>
  </p:timing>
  <p:txStyles>
    <p:titleStyle>
      <a:lvl1pPr algn="l" defTabSz="957881" rtl="0" eaLnBrk="1" latinLnBrk="0" hangingPunct="1">
        <a:lnSpc>
          <a:spcPct val="90000"/>
        </a:lnSpc>
        <a:spcBef>
          <a:spcPct val="0"/>
        </a:spcBef>
        <a:buNone/>
        <a:defRPr sz="45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59426" indent="-243905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tabLst/>
        <a:defRPr sz="3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27966" indent="-263983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8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754237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2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942796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15523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17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11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05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9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4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6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70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64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5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28497" y="365126"/>
            <a:ext cx="8997000" cy="543594"/>
          </a:xfrm>
          <a:prstGeom prst="rect">
            <a:avLst/>
          </a:prstGeom>
        </p:spPr>
        <p:txBody>
          <a:bodyPr vert="horz" lIns="127717" tIns="63859" rIns="127717" bIns="6385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8497" y="1052737"/>
            <a:ext cx="8997000" cy="5124227"/>
          </a:xfrm>
          <a:prstGeom prst="rect">
            <a:avLst/>
          </a:prstGeom>
        </p:spPr>
        <p:txBody>
          <a:bodyPr vert="horz" lIns="127717" tIns="63859" rIns="127717" bIns="6385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9074458" y="6185978"/>
            <a:ext cx="702078" cy="836712"/>
          </a:xfrm>
          <a:prstGeom prst="rect">
            <a:avLst/>
          </a:prstGeom>
        </p:spPr>
        <p:txBody>
          <a:bodyPr vert="horz" lIns="95788" tIns="47894" rIns="95788" bIns="47894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00" smtClean="0">
                <a:solidFill>
                  <a:schemeClr val="tx1"/>
                </a:solidFill>
                <a:latin typeface="Calibri"/>
              </a:rPr>
              <a:pPr/>
              <a:t>‹#›</a:t>
            </a:fld>
            <a:r>
              <a:rPr lang="en-US" altLang="zh-TW" sz="13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3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41255" y="6269058"/>
            <a:ext cx="2396912" cy="344409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4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906000" cy="6278072"/>
          </a:xfrm>
          <a:prstGeom prst="rect">
            <a:avLst/>
          </a:prstGeom>
          <a:solidFill>
            <a:srgbClr val="081A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028"/>
            <a:ext cx="9906000" cy="55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</p:sldLayoutIdLst>
  <p:timing>
    <p:tnLst>
      <p:par>
        <p:cTn id="1" dur="indefinite" restart="never" nodeType="tmRoot"/>
      </p:par>
    </p:tnLst>
  </p:timing>
  <p:txStyles>
    <p:titleStyle>
      <a:lvl1pPr algn="l" defTabSz="957881" rtl="0" eaLnBrk="1" latinLnBrk="0" hangingPunct="1">
        <a:lnSpc>
          <a:spcPct val="90000"/>
        </a:lnSpc>
        <a:spcBef>
          <a:spcPct val="0"/>
        </a:spcBef>
        <a:buNone/>
        <a:defRPr sz="45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59426" indent="-243905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tabLst/>
        <a:defRPr sz="3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27966" indent="-263983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8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754237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2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942796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15523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17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11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05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9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4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6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70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64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5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28497" y="365126"/>
            <a:ext cx="8997000" cy="543594"/>
          </a:xfrm>
          <a:prstGeom prst="rect">
            <a:avLst/>
          </a:prstGeom>
        </p:spPr>
        <p:txBody>
          <a:bodyPr vert="horz" lIns="127717" tIns="63859" rIns="127717" bIns="6385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8497" y="1052737"/>
            <a:ext cx="8997000" cy="5124227"/>
          </a:xfrm>
          <a:prstGeom prst="rect">
            <a:avLst/>
          </a:prstGeom>
        </p:spPr>
        <p:txBody>
          <a:bodyPr vert="horz" lIns="127717" tIns="63859" rIns="127717" bIns="6385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9074458" y="6185978"/>
            <a:ext cx="702078" cy="836712"/>
          </a:xfrm>
          <a:prstGeom prst="rect">
            <a:avLst/>
          </a:prstGeom>
        </p:spPr>
        <p:txBody>
          <a:bodyPr vert="horz" lIns="95788" tIns="47894" rIns="95788" bIns="47894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00" smtClean="0">
                <a:solidFill>
                  <a:schemeClr val="tx1"/>
                </a:solidFill>
                <a:latin typeface="Calibri"/>
              </a:rPr>
              <a:pPr/>
              <a:t>‹#›</a:t>
            </a:fld>
            <a:r>
              <a:rPr lang="en-US" altLang="zh-TW" sz="13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3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41255" y="6269058"/>
            <a:ext cx="2396912" cy="344409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4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342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</p:sldLayoutIdLst>
  <p:timing>
    <p:tnLst>
      <p:par>
        <p:cTn id="1" dur="indefinite" restart="never" nodeType="tmRoot"/>
      </p:par>
    </p:tnLst>
  </p:timing>
  <p:txStyles>
    <p:titleStyle>
      <a:lvl1pPr algn="l" defTabSz="957881" rtl="0" eaLnBrk="1" latinLnBrk="0" hangingPunct="1">
        <a:lnSpc>
          <a:spcPct val="90000"/>
        </a:lnSpc>
        <a:spcBef>
          <a:spcPct val="0"/>
        </a:spcBef>
        <a:buNone/>
        <a:defRPr sz="45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59426" indent="-243905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tabLst/>
        <a:defRPr sz="3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27966" indent="-263983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8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754237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2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942796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15523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17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11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05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9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4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6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70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64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5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28497" y="365126"/>
            <a:ext cx="8997000" cy="543594"/>
          </a:xfrm>
          <a:prstGeom prst="rect">
            <a:avLst/>
          </a:prstGeom>
        </p:spPr>
        <p:txBody>
          <a:bodyPr vert="horz" lIns="127717" tIns="63859" rIns="127717" bIns="63859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8497" y="1052737"/>
            <a:ext cx="8997000" cy="5124227"/>
          </a:xfrm>
          <a:prstGeom prst="rect">
            <a:avLst/>
          </a:prstGeom>
        </p:spPr>
        <p:txBody>
          <a:bodyPr vert="horz" lIns="127717" tIns="63859" rIns="127717" bIns="63859" rtlCol="0">
            <a:normAutofit/>
          </a:bodyPr>
          <a:lstStyle/>
          <a:p>
            <a:pPr lvl="0"/>
            <a:r>
              <a:rPr kumimoji="1" lang="zh-TW" altLang="en-US" dirty="0" smtClean="0"/>
              <a:t>第一層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第二層</a:t>
            </a:r>
            <a:endParaRPr kumimoji="1" lang="en-US" altLang="zh-TW" dirty="0" smtClean="0"/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  <a:endParaRPr kumimoji="1" lang="zh-TW" altLang="en-US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9074458" y="6185978"/>
            <a:ext cx="702078" cy="836712"/>
          </a:xfrm>
          <a:prstGeom prst="rect">
            <a:avLst/>
          </a:prstGeom>
        </p:spPr>
        <p:txBody>
          <a:bodyPr vert="horz" lIns="95788" tIns="47894" rIns="95788" bIns="47894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E2719F-92A1-4FFE-81FF-B45F661B4D21}" type="slidenum">
              <a:rPr lang="zh-TW" altLang="en-US" sz="900" smtClean="0">
                <a:solidFill>
                  <a:schemeClr val="tx1"/>
                </a:solidFill>
                <a:latin typeface="Calibri"/>
              </a:rPr>
              <a:pPr/>
              <a:t>‹#›</a:t>
            </a:fld>
            <a:r>
              <a:rPr lang="en-US" altLang="zh-TW" sz="1300" dirty="0">
                <a:solidFill>
                  <a:srgbClr val="D2D3D4"/>
                </a:solidFill>
                <a:latin typeface="Calibri"/>
              </a:rPr>
              <a:t> </a:t>
            </a:r>
            <a:endParaRPr lang="zh-TW" altLang="en-US" sz="1300" dirty="0">
              <a:solidFill>
                <a:srgbClr val="D2D3D4"/>
              </a:solidFill>
              <a:latin typeface="Calibri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41255" y="6269058"/>
            <a:ext cx="2396912" cy="344409"/>
          </a:xfrm>
          <a:prstGeom prst="rect">
            <a:avLst/>
          </a:prstGeom>
        </p:spPr>
        <p:txBody>
          <a:bodyPr wrap="none" lIns="127717" tIns="63859" rIns="127717" bIns="63859">
            <a:spAutoFit/>
          </a:bodyPr>
          <a:lstStyle/>
          <a:p>
            <a:r>
              <a:rPr lang="en-US" altLang="zh-TW" sz="1400" b="1" i="0" u="none" strike="noStrike" kern="1200" baseline="0" smtClean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ASE Confidential / Security-C</a:t>
            </a:r>
            <a:endParaRPr lang="zh-TW" altLang="en-US" sz="1400" dirty="0">
              <a:solidFill>
                <a:srgbClr val="0070C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"/>
          <a:stretch/>
        </p:blipFill>
        <p:spPr>
          <a:xfrm>
            <a:off x="0" y="-12700"/>
            <a:ext cx="9910073" cy="62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6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</p:sldLayoutIdLst>
  <p:timing>
    <p:tnLst>
      <p:par>
        <p:cTn id="1" dur="indefinite" restart="never" nodeType="tmRoot"/>
      </p:par>
    </p:tnLst>
  </p:timing>
  <p:txStyles>
    <p:titleStyle>
      <a:lvl1pPr algn="l" defTabSz="957881" rtl="0" eaLnBrk="1" latinLnBrk="0" hangingPunct="1">
        <a:lnSpc>
          <a:spcPct val="90000"/>
        </a:lnSpc>
        <a:spcBef>
          <a:spcPct val="0"/>
        </a:spcBef>
        <a:buNone/>
        <a:defRPr sz="4500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259426" indent="-243905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tabLst/>
        <a:defRPr sz="34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527966" indent="-263983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8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754237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22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942796" indent="-188559" algn="l" defTabSz="957881" rtl="0" eaLnBrk="1" latinLnBrk="0" hangingPunct="1">
        <a:lnSpc>
          <a:spcPct val="90000"/>
        </a:lnSpc>
        <a:spcBef>
          <a:spcPts val="838"/>
        </a:spcBef>
        <a:buClr>
          <a:schemeClr val="accent5"/>
        </a:buClr>
        <a:buFont typeface="Arial"/>
        <a:buChar char="•"/>
        <a:defRPr sz="19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15523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17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111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05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92" indent="-239470" algn="l" defTabSz="957881" rtl="0" eaLnBrk="1" latinLnBrk="0" hangingPunct="1">
        <a:lnSpc>
          <a:spcPct val="90000"/>
        </a:lnSpc>
        <a:spcBef>
          <a:spcPts val="523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40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6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70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64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58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21" algn="l" defTabSz="9578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950"/>
            <a:fld id="{DF6047D9-FEE4-4881-B706-9575ADABFE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742950"/>
              <a:t>2019/3/12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95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42950"/>
            <a:fld id="{A99B09EC-0F5A-4ED1-9D27-B6EB06E679C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74295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326313" y="6350000"/>
            <a:ext cx="2063750" cy="24237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75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ASE Public / Security-D</a:t>
            </a:r>
            <a:endParaRPr kumimoji="0" lang="zh-TW" altLang="en-US" sz="975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iming>
    <p:tnLst>
      <p:par>
        <p:cTn id="1" dur="indefinite" restart="never" nodeType="tmRoot"/>
      </p:par>
    </p:tnLst>
  </p:timing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altLang="zh-TW" dirty="0" smtClean="0">
                <a:latin typeface="Calibri" charset="0"/>
                <a:ea typeface="微軟正黑體" charset="-120"/>
                <a:cs typeface="Calibri" charset="0"/>
              </a:rPr>
              <a:t>Lance</a:t>
            </a:r>
            <a:endParaRPr lang="de-DE" altLang="zh-TW" dirty="0">
              <a:latin typeface="Calibri" charset="0"/>
              <a:ea typeface="微軟正黑體" charset="-120"/>
              <a:cs typeface="Calibri" charset="0"/>
            </a:endParaRPr>
          </a:p>
          <a:p>
            <a:endParaRPr lang="en-US" altLang="zh-TW" dirty="0">
              <a:latin typeface="Calibri" charset="0"/>
              <a:ea typeface="微軟正黑體" charset="-120"/>
              <a:cs typeface="Calibri" charset="0"/>
            </a:endParaRPr>
          </a:p>
          <a:p>
            <a:r>
              <a:rPr lang="en-US" altLang="zh-TW" dirty="0" smtClean="0">
                <a:latin typeface="Calibri" charset="0"/>
                <a:ea typeface="微軟正黑體" charset="-120"/>
                <a:cs typeface="Calibri" charset="0"/>
              </a:rPr>
              <a:t>7200</a:t>
            </a:r>
            <a:endParaRPr lang="en-US" altLang="zh-TW" dirty="0">
              <a:latin typeface="Calibri" charset="0"/>
              <a:ea typeface="微軟正黑體" charset="-120"/>
              <a:cs typeface="Calibri" charset="0"/>
            </a:endParaRPr>
          </a:p>
          <a:p>
            <a:r>
              <a:rPr lang="en-US" altLang="zh-TW" dirty="0" smtClean="0">
                <a:latin typeface="Calibri" charset="0"/>
                <a:ea typeface="微軟正黑體" charset="-120"/>
                <a:cs typeface="Calibri" charset="0"/>
              </a:rPr>
              <a:t>ASEKH </a:t>
            </a:r>
            <a:endParaRPr lang="en-US" altLang="zh-TW" dirty="0">
              <a:latin typeface="Calibri" charset="0"/>
              <a:ea typeface="微軟正黑體" charset="-120"/>
              <a:cs typeface="Calibri" charset="0"/>
            </a:endParaRPr>
          </a:p>
          <a:p>
            <a:r>
              <a:rPr lang="en-US" altLang="zh-TW" dirty="0" smtClean="0">
                <a:latin typeface="Calibri" charset="0"/>
                <a:ea typeface="微軟正黑體" charset="-120"/>
                <a:cs typeface="Calibri" charset="0"/>
              </a:rPr>
              <a:t>Mar. 08, 2019</a:t>
            </a:r>
            <a:endParaRPr lang="en-US" altLang="zh-TW" dirty="0">
              <a:latin typeface="Calibri" charset="0"/>
              <a:ea typeface="微軟正黑體" charset="-120"/>
              <a:cs typeface="Calibri" charset="0"/>
            </a:endParaRPr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Shape</a:t>
            </a:r>
            <a:r>
              <a:rPr lang="en-US" altLang="zh-TW" dirty="0">
                <a:solidFill>
                  <a:schemeClr val="bg1"/>
                </a:solidFill>
              </a:rPr>
              <a:t>, Shift and Share: Leadership for </a:t>
            </a:r>
            <a:r>
              <a:rPr lang="en-US" altLang="zh-TW" dirty="0" err="1">
                <a:solidFill>
                  <a:schemeClr val="bg1"/>
                </a:solidFill>
              </a:rPr>
              <a:t>ContinousNext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Shape Leadership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5" y="1988840"/>
            <a:ext cx="7473652" cy="420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98426" y="1340768"/>
            <a:ext cx="79928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u="sng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What you say 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vs. </a:t>
            </a:r>
            <a:r>
              <a:rPr lang="en-US" altLang="zh-TW" u="sng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What you do </a:t>
            </a:r>
            <a:endParaRPr lang="en-US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583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Hack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8426" y="1772816"/>
            <a:ext cx="7992887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AutoNum type="arabicPeriod"/>
            </a:pPr>
            <a:r>
              <a:rPr lang="en-US" altLang="zh-TW" dirty="0" smtClean="0">
                <a:solidFill>
                  <a:schemeClr val="bg1"/>
                </a:solidFill>
              </a:rPr>
              <a:t>Culture Hack</a:t>
            </a:r>
            <a:r>
              <a:rPr lang="zh-TW" altLang="en-US" dirty="0" smtClean="0">
                <a:solidFill>
                  <a:schemeClr val="bg1"/>
                </a:solidFill>
              </a:rPr>
              <a:t>：從最基層的心理層面著手，去了解並改變所有人的基本觀念與想法，舉例如下：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457200" lvl="0" indent="-457200"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</a:rPr>
              <a:t>實際案例：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1095787" lvl="1" indent="-457200">
              <a:buFont typeface="Arial" pitchFamily="34" charset="0"/>
              <a:buChar char="•"/>
            </a:pPr>
            <a:r>
              <a:rPr lang="zh-TW" altLang="zh-TW" dirty="0" smtClean="0">
                <a:solidFill>
                  <a:schemeClr val="bg1"/>
                </a:solidFill>
              </a:rPr>
              <a:t>有一</a:t>
            </a:r>
            <a:r>
              <a:rPr lang="zh-TW" altLang="zh-TW" dirty="0">
                <a:solidFill>
                  <a:schemeClr val="bg1"/>
                </a:solidFill>
              </a:rPr>
              <a:t>間公司的</a:t>
            </a:r>
            <a:r>
              <a:rPr lang="en-US" altLang="zh-TW" dirty="0">
                <a:solidFill>
                  <a:schemeClr val="bg1"/>
                </a:solidFill>
              </a:rPr>
              <a:t>CIO</a:t>
            </a:r>
            <a:r>
              <a:rPr lang="zh-TW" altLang="zh-TW" dirty="0" smtClean="0">
                <a:solidFill>
                  <a:schemeClr val="bg1"/>
                </a:solidFill>
              </a:rPr>
              <a:t>希望</a:t>
            </a:r>
            <a:r>
              <a:rPr lang="zh-TW" altLang="en-US" dirty="0" smtClean="0">
                <a:solidFill>
                  <a:schemeClr val="bg1"/>
                </a:solidFill>
              </a:rPr>
              <a:t>讓</a:t>
            </a:r>
            <a:r>
              <a:rPr lang="zh-TW" altLang="zh-TW" dirty="0" smtClean="0">
                <a:solidFill>
                  <a:schemeClr val="bg1"/>
                </a:solidFill>
              </a:rPr>
              <a:t>底下</a:t>
            </a:r>
            <a:r>
              <a:rPr lang="zh-TW" altLang="zh-TW" dirty="0">
                <a:solidFill>
                  <a:schemeClr val="bg1"/>
                </a:solidFill>
              </a:rPr>
              <a:t>的</a:t>
            </a:r>
            <a:r>
              <a:rPr lang="zh-TW" altLang="zh-TW" dirty="0" smtClean="0">
                <a:solidFill>
                  <a:schemeClr val="bg1"/>
                </a:solidFill>
              </a:rPr>
              <a:t>員工更有</a:t>
            </a:r>
            <a:r>
              <a:rPr lang="zh-TW" altLang="zh-TW" dirty="0">
                <a:solidFill>
                  <a:schemeClr val="bg1"/>
                </a:solidFill>
              </a:rPr>
              <a:t>參與感，成為更可靠的伙伴。她的方式是每天錄下</a:t>
            </a:r>
            <a:r>
              <a:rPr lang="zh-TW" altLang="zh-TW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一分鐘的影片</a:t>
            </a:r>
            <a:r>
              <a:rPr lang="zh-TW" altLang="zh-TW" dirty="0">
                <a:solidFill>
                  <a:schemeClr val="bg1"/>
                </a:solidFill>
              </a:rPr>
              <a:t>去描述她當天的生活，包含做了哪些事，學到了</a:t>
            </a:r>
            <a:r>
              <a:rPr lang="zh-TW" altLang="zh-TW" dirty="0" smtClean="0">
                <a:solidFill>
                  <a:schemeClr val="bg1"/>
                </a:solidFill>
              </a:rPr>
              <a:t>什麼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1095787" lvl="1" indent="-457200">
              <a:buFont typeface="Arial" pitchFamily="34" charset="0"/>
              <a:buChar char="•"/>
            </a:pPr>
            <a:r>
              <a:rPr lang="zh-TW" altLang="zh-TW" dirty="0" smtClean="0">
                <a:solidFill>
                  <a:schemeClr val="bg1"/>
                </a:solidFill>
              </a:rPr>
              <a:t>身</a:t>
            </a:r>
            <a:r>
              <a:rPr lang="zh-TW" altLang="zh-TW" dirty="0">
                <a:solidFill>
                  <a:schemeClr val="bg1"/>
                </a:solidFill>
              </a:rPr>
              <a:t>為</a:t>
            </a:r>
            <a:r>
              <a:rPr lang="en-US" altLang="zh-TW" dirty="0">
                <a:solidFill>
                  <a:schemeClr val="bg1"/>
                </a:solidFill>
              </a:rPr>
              <a:t>CIO</a:t>
            </a:r>
            <a:r>
              <a:rPr lang="zh-TW" altLang="zh-TW" dirty="0" smtClean="0">
                <a:solidFill>
                  <a:schemeClr val="bg1"/>
                </a:solidFill>
              </a:rPr>
              <a:t>，</a:t>
            </a:r>
            <a:r>
              <a:rPr lang="zh-TW" altLang="en-US" dirty="0" smtClean="0">
                <a:solidFill>
                  <a:schemeClr val="bg1"/>
                </a:solidFill>
              </a:rPr>
              <a:t>她的</a:t>
            </a:r>
            <a:r>
              <a:rPr lang="zh-TW" altLang="zh-TW" dirty="0" smtClean="0">
                <a:solidFill>
                  <a:schemeClr val="bg1"/>
                </a:solidFill>
              </a:rPr>
              <a:t>影片</a:t>
            </a:r>
            <a:r>
              <a:rPr lang="zh-TW" altLang="zh-TW" dirty="0">
                <a:solidFill>
                  <a:schemeClr val="bg1"/>
                </a:solidFill>
              </a:rPr>
              <a:t>內容</a:t>
            </a:r>
            <a:r>
              <a:rPr lang="zh-TW" altLang="zh-TW" dirty="0" smtClean="0">
                <a:solidFill>
                  <a:schemeClr val="bg1"/>
                </a:solidFill>
              </a:rPr>
              <a:t>大</a:t>
            </a:r>
            <a:r>
              <a:rPr lang="zh-TW" altLang="en-US" dirty="0" smtClean="0">
                <a:solidFill>
                  <a:schemeClr val="bg1"/>
                </a:solidFill>
              </a:rPr>
              <a:t>部份</a:t>
            </a:r>
            <a:r>
              <a:rPr lang="zh-TW" altLang="zh-TW" dirty="0" smtClean="0">
                <a:solidFill>
                  <a:schemeClr val="bg1"/>
                </a:solidFill>
              </a:rPr>
              <a:t>就是</a:t>
            </a:r>
            <a:r>
              <a:rPr lang="zh-TW" altLang="en-US" dirty="0" smtClean="0">
                <a:solidFill>
                  <a:schemeClr val="bg1"/>
                </a:solidFill>
              </a:rPr>
              <a:t>在說明</a:t>
            </a:r>
            <a:r>
              <a:rPr lang="zh-TW" altLang="zh-TW" dirty="0" smtClean="0">
                <a:solidFill>
                  <a:schemeClr val="bg1"/>
                </a:solidFill>
              </a:rPr>
              <a:t>她</a:t>
            </a:r>
            <a:r>
              <a:rPr lang="zh-TW" altLang="zh-TW" dirty="0">
                <a:solidFill>
                  <a:schemeClr val="bg1"/>
                </a:solidFill>
              </a:rPr>
              <a:t>今天必須做什麼，她們部門正在做的是多麼令人興奮的事，或是她今天的旅程有多麼</a:t>
            </a:r>
            <a:r>
              <a:rPr lang="zh-TW" altLang="zh-TW" dirty="0" smtClean="0">
                <a:solidFill>
                  <a:schemeClr val="bg1"/>
                </a:solidFill>
              </a:rPr>
              <a:t>累人</a:t>
            </a:r>
            <a:r>
              <a:rPr lang="zh-TW" altLang="en-US" dirty="0" smtClean="0">
                <a:solidFill>
                  <a:schemeClr val="bg1"/>
                </a:solidFill>
              </a:rPr>
              <a:t>。範圍</a:t>
            </a:r>
            <a:r>
              <a:rPr lang="zh-TW" altLang="zh-TW" dirty="0" smtClean="0">
                <a:solidFill>
                  <a:schemeClr val="bg1"/>
                </a:solidFill>
              </a:rPr>
              <a:t>非常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zh-TW" altLang="zh-TW" dirty="0" smtClean="0">
                <a:solidFill>
                  <a:schemeClr val="bg1"/>
                </a:solidFill>
              </a:rPr>
              <a:t>自由，而且</a:t>
            </a:r>
            <a:r>
              <a:rPr lang="zh-TW" altLang="en-US" dirty="0" smtClean="0">
                <a:solidFill>
                  <a:schemeClr val="bg1"/>
                </a:solidFill>
              </a:rPr>
              <a:t>從不</a:t>
            </a:r>
            <a:r>
              <a:rPr lang="zh-TW" altLang="zh-TW" dirty="0" smtClean="0">
                <a:solidFill>
                  <a:schemeClr val="bg1"/>
                </a:solidFill>
              </a:rPr>
              <a:t>事先</a:t>
            </a:r>
            <a:r>
              <a:rPr lang="zh-TW" altLang="zh-TW" dirty="0">
                <a:solidFill>
                  <a:schemeClr val="bg1"/>
                </a:solidFill>
              </a:rPr>
              <a:t>擬稿</a:t>
            </a:r>
            <a:r>
              <a:rPr lang="zh-TW" altLang="zh-TW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Hack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8426" y="1772816"/>
            <a:ext cx="79928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787" lvl="1" indent="-457200">
              <a:buFont typeface="Arial" pitchFamily="34" charset="0"/>
              <a:buChar char="•"/>
            </a:pPr>
            <a:r>
              <a:rPr lang="zh-TW" altLang="zh-TW" dirty="0" smtClean="0">
                <a:solidFill>
                  <a:schemeClr val="bg1"/>
                </a:solidFill>
              </a:rPr>
              <a:t>有</a:t>
            </a:r>
            <a:r>
              <a:rPr lang="zh-TW" altLang="zh-TW" dirty="0">
                <a:solidFill>
                  <a:schemeClr val="bg1"/>
                </a:solidFill>
              </a:rPr>
              <a:t>一天她跟底下的主管討論到</a:t>
            </a:r>
            <a:r>
              <a:rPr lang="zh-TW" altLang="zh-TW" dirty="0" smtClean="0">
                <a:solidFill>
                  <a:schemeClr val="bg1"/>
                </a:solidFill>
              </a:rPr>
              <a:t>這</a:t>
            </a:r>
            <a:r>
              <a:rPr lang="zh-TW" altLang="en-US" dirty="0" smtClean="0">
                <a:solidFill>
                  <a:schemeClr val="bg1"/>
                </a:solidFill>
              </a:rPr>
              <a:t>些</a:t>
            </a:r>
            <a:r>
              <a:rPr lang="zh-TW" altLang="zh-TW" dirty="0" smtClean="0">
                <a:solidFill>
                  <a:schemeClr val="bg1"/>
                </a:solidFill>
              </a:rPr>
              <a:t>影片</a:t>
            </a:r>
            <a:r>
              <a:rPr lang="zh-TW" altLang="zh-TW" dirty="0">
                <a:solidFill>
                  <a:schemeClr val="bg1"/>
                </a:solidFill>
              </a:rPr>
              <a:t>時</a:t>
            </a:r>
            <a:r>
              <a:rPr lang="zh-TW" altLang="zh-TW" dirty="0" smtClean="0">
                <a:solidFill>
                  <a:schemeClr val="bg1"/>
                </a:solidFill>
              </a:rPr>
              <a:t>，</a:t>
            </a:r>
            <a:r>
              <a:rPr lang="zh-TW" altLang="en-US" dirty="0" smtClean="0">
                <a:solidFill>
                  <a:schemeClr val="bg1"/>
                </a:solidFill>
              </a:rPr>
              <a:t>由於</a:t>
            </a:r>
            <a:r>
              <a:rPr lang="zh-TW" altLang="zh-TW" dirty="0" smtClean="0">
                <a:solidFill>
                  <a:schemeClr val="bg1"/>
                </a:solidFill>
              </a:rPr>
              <a:t>影片</a:t>
            </a:r>
            <a:r>
              <a:rPr lang="zh-TW" altLang="en-US" dirty="0" smtClean="0">
                <a:solidFill>
                  <a:schemeClr val="bg1"/>
                </a:solidFill>
              </a:rPr>
              <a:t>的製作是</a:t>
            </a:r>
            <a:r>
              <a:rPr lang="zh-TW" altLang="en-US" dirty="0">
                <a:solidFill>
                  <a:schemeClr val="bg1"/>
                </a:solidFill>
              </a:rPr>
              <a:t>如此的</a:t>
            </a:r>
            <a:r>
              <a:rPr lang="zh-TW" altLang="zh-TW" dirty="0">
                <a:solidFill>
                  <a:schemeClr val="bg1"/>
                </a:solidFill>
              </a:rPr>
              <a:t>隨興</a:t>
            </a:r>
            <a:r>
              <a:rPr lang="zh-TW" altLang="en-US" dirty="0">
                <a:solidFill>
                  <a:schemeClr val="bg1"/>
                </a:solidFill>
              </a:rPr>
              <a:t>且不正式</a:t>
            </a:r>
            <a:r>
              <a:rPr lang="zh-TW" altLang="zh-TW" dirty="0">
                <a:solidFill>
                  <a:schemeClr val="bg1"/>
                </a:solidFill>
              </a:rPr>
              <a:t>，</a:t>
            </a:r>
            <a:r>
              <a:rPr lang="zh-TW" altLang="zh-TW" dirty="0" smtClean="0">
                <a:solidFill>
                  <a:schemeClr val="bg1"/>
                </a:solidFill>
              </a:rPr>
              <a:t>主管</a:t>
            </a:r>
            <a:r>
              <a:rPr lang="zh-TW" altLang="zh-TW" dirty="0">
                <a:solidFill>
                  <a:schemeClr val="bg1"/>
                </a:solidFill>
              </a:rPr>
              <a:t>們表示可以幫忙讓這些影片看起來更加的專業與</a:t>
            </a:r>
            <a:r>
              <a:rPr lang="zh-TW" altLang="zh-TW" dirty="0" smtClean="0">
                <a:solidFill>
                  <a:schemeClr val="bg1"/>
                </a:solidFill>
              </a:rPr>
              <a:t>正式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r>
              <a:rPr lang="zh-TW" altLang="zh-TW" dirty="0" smtClean="0">
                <a:solidFill>
                  <a:schemeClr val="bg1"/>
                </a:solidFill>
              </a:rPr>
              <a:t>這時</a:t>
            </a:r>
            <a:r>
              <a:rPr lang="zh-TW" altLang="en-US" dirty="0" smtClean="0">
                <a:solidFill>
                  <a:schemeClr val="bg1"/>
                </a:solidFill>
              </a:rPr>
              <a:t>她直接</a:t>
            </a:r>
            <a:r>
              <a:rPr lang="zh-TW" altLang="zh-TW" dirty="0" smtClean="0">
                <a:solidFill>
                  <a:schemeClr val="bg1"/>
                </a:solidFill>
              </a:rPr>
              <a:t>拒絕，表示</a:t>
            </a:r>
            <a:r>
              <a:rPr lang="zh-TW" altLang="zh-TW" dirty="0">
                <a:solidFill>
                  <a:schemeClr val="bg1"/>
                </a:solidFill>
              </a:rPr>
              <a:t>她要的不是專業</a:t>
            </a:r>
            <a:r>
              <a:rPr lang="zh-TW" altLang="zh-TW" dirty="0" smtClean="0">
                <a:solidFill>
                  <a:schemeClr val="bg1"/>
                </a:solidFill>
              </a:rPr>
              <a:t>，</a:t>
            </a:r>
            <a:r>
              <a:rPr lang="zh-TW" altLang="en-US" dirty="0" smtClean="0">
                <a:solidFill>
                  <a:schemeClr val="bg1"/>
                </a:solidFill>
              </a:rPr>
              <a:t>而是</a:t>
            </a:r>
            <a:r>
              <a:rPr lang="zh-TW" altLang="zh-TW" dirty="0" smtClean="0">
                <a:solidFill>
                  <a:schemeClr val="bg1"/>
                </a:solidFill>
              </a:rPr>
              <a:t>要</a:t>
            </a:r>
            <a:r>
              <a:rPr lang="zh-TW" altLang="zh-TW" dirty="0">
                <a:solidFill>
                  <a:schemeClr val="bg1"/>
                </a:solidFill>
              </a:rPr>
              <a:t>讓大家</a:t>
            </a:r>
            <a:r>
              <a:rPr lang="zh-TW" altLang="zh-TW" dirty="0" smtClean="0">
                <a:solidFill>
                  <a:schemeClr val="bg1"/>
                </a:solidFill>
              </a:rPr>
              <a:t>知道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r>
              <a:rPr lang="zh-TW" altLang="zh-TW" dirty="0" smtClean="0">
                <a:solidFill>
                  <a:schemeClr val="bg1"/>
                </a:solidFill>
              </a:rPr>
              <a:t>她</a:t>
            </a:r>
            <a:r>
              <a:rPr lang="zh-TW" altLang="en-US" dirty="0" smtClean="0">
                <a:solidFill>
                  <a:schemeClr val="bg1"/>
                </a:solidFill>
              </a:rPr>
              <a:t>也只是個平凡人，</a:t>
            </a:r>
            <a:r>
              <a:rPr lang="zh-TW" altLang="zh-TW" dirty="0" smtClean="0">
                <a:solidFill>
                  <a:schemeClr val="bg1"/>
                </a:solidFill>
              </a:rPr>
              <a:t>並</a:t>
            </a:r>
            <a:r>
              <a:rPr lang="zh-TW" altLang="en-US" dirty="0">
                <a:solidFill>
                  <a:schemeClr val="bg1"/>
                </a:solidFill>
              </a:rPr>
              <a:t>非</a:t>
            </a:r>
            <a:r>
              <a:rPr lang="zh-TW" altLang="zh-TW" dirty="0" smtClean="0">
                <a:solidFill>
                  <a:schemeClr val="bg1"/>
                </a:solidFill>
              </a:rPr>
              <a:t>什麼</a:t>
            </a:r>
            <a:r>
              <a:rPr lang="zh-TW" altLang="en-US" dirty="0" smtClean="0">
                <a:solidFill>
                  <a:schemeClr val="bg1"/>
                </a:solidFill>
              </a:rPr>
              <a:t>事</a:t>
            </a:r>
            <a:r>
              <a:rPr lang="zh-TW" altLang="zh-TW" dirty="0" smtClean="0">
                <a:solidFill>
                  <a:schemeClr val="bg1"/>
                </a:solidFill>
              </a:rPr>
              <a:t>都</a:t>
            </a:r>
            <a:r>
              <a:rPr lang="zh-TW" altLang="en-US" dirty="0" smtClean="0">
                <a:solidFill>
                  <a:schemeClr val="bg1"/>
                </a:solidFill>
              </a:rPr>
              <a:t>難不倒她</a:t>
            </a:r>
            <a:r>
              <a:rPr lang="zh-TW" altLang="zh-TW" dirty="0" smtClean="0">
                <a:solidFill>
                  <a:schemeClr val="bg1"/>
                </a:solidFill>
              </a:rPr>
              <a:t>，</a:t>
            </a:r>
            <a:r>
              <a:rPr lang="zh-TW" altLang="zh-TW" dirty="0">
                <a:solidFill>
                  <a:schemeClr val="bg1"/>
                </a:solidFill>
              </a:rPr>
              <a:t>但她總是會在這裡陪著大家一起把事情做好</a:t>
            </a:r>
            <a:r>
              <a:rPr lang="zh-TW" altLang="zh-TW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1095787" lvl="1" indent="-457200">
              <a:buFont typeface="Arial" pitchFamily="34" charset="0"/>
              <a:buChar char="•"/>
            </a:pPr>
            <a:endParaRPr lang="zh-TW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Hack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2452" y="1196752"/>
            <a:ext cx="79928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一分鐘影片的實際案例</a:t>
            </a:r>
            <a:endParaRPr lang="zh-TW" altLang="zh-TW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790930"/>
            <a:ext cx="7920880" cy="444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35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Hack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2452" y="1196752"/>
            <a:ext cx="79928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以</a:t>
            </a:r>
            <a:r>
              <a:rPr lang="en-US" altLang="zh-TW" dirty="0" smtClean="0">
                <a:solidFill>
                  <a:schemeClr val="bg1"/>
                </a:solidFill>
              </a:rPr>
              <a:t>Culture Hack</a:t>
            </a:r>
            <a:r>
              <a:rPr lang="zh-TW" altLang="en-US" dirty="0" smtClean="0">
                <a:solidFill>
                  <a:schemeClr val="bg1"/>
                </a:solidFill>
              </a:rPr>
              <a:t>的方式逐步了解</a:t>
            </a:r>
            <a:r>
              <a:rPr lang="en-US" altLang="zh-TW" dirty="0" smtClean="0">
                <a:solidFill>
                  <a:schemeClr val="bg1"/>
                </a:solidFill>
              </a:rPr>
              <a:t>/</a:t>
            </a:r>
            <a:r>
              <a:rPr lang="zh-TW" altLang="en-US" dirty="0" smtClean="0">
                <a:solidFill>
                  <a:schemeClr val="bg1"/>
                </a:solidFill>
              </a:rPr>
              <a:t>轉變基層人員的想法</a:t>
            </a:r>
            <a:endParaRPr lang="zh-TW" altLang="zh-TW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798050"/>
            <a:ext cx="7920880" cy="443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2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Hack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2452" y="1196752"/>
            <a:ext cx="84309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Culture Hack</a:t>
            </a:r>
            <a:r>
              <a:rPr lang="zh-TW" altLang="en-US" dirty="0" smtClean="0">
                <a:solidFill>
                  <a:schemeClr val="bg1"/>
                </a:solidFill>
              </a:rPr>
              <a:t>的精神是以眾多的小改變產生巨大的影響</a:t>
            </a:r>
            <a:endParaRPr lang="zh-TW" altLang="zh-TW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717924"/>
            <a:ext cx="7920880" cy="444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77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Hack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2452" y="1196752"/>
            <a:ext cx="79928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進行</a:t>
            </a:r>
            <a:r>
              <a:rPr lang="en-US" altLang="zh-TW" dirty="0" smtClean="0">
                <a:solidFill>
                  <a:schemeClr val="bg1"/>
                </a:solidFill>
              </a:rPr>
              <a:t>Culture Hack</a:t>
            </a:r>
            <a:r>
              <a:rPr lang="zh-TW" altLang="en-US" dirty="0" smtClean="0">
                <a:solidFill>
                  <a:schemeClr val="bg1"/>
                </a:solidFill>
              </a:rPr>
              <a:t>的第一步</a:t>
            </a:r>
            <a:endParaRPr lang="zh-TW" altLang="zh-TW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3" y="1697196"/>
            <a:ext cx="8064896" cy="4540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3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Shift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8426" y="1700808"/>
            <a:ext cx="7992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altLang="zh-TW" dirty="0" smtClean="0">
                <a:solidFill>
                  <a:schemeClr val="bg1"/>
                </a:solidFill>
              </a:rPr>
              <a:t>Leader</a:t>
            </a:r>
            <a:r>
              <a:rPr lang="zh-TW" altLang="zh-TW" dirty="0" smtClean="0">
                <a:solidFill>
                  <a:schemeClr val="bg1"/>
                </a:solidFill>
              </a:rPr>
              <a:t>無</a:t>
            </a:r>
            <a:r>
              <a:rPr lang="zh-TW" altLang="en-US" dirty="0" smtClean="0">
                <a:solidFill>
                  <a:schemeClr val="bg1"/>
                </a:solidFill>
              </a:rPr>
              <a:t>法自行完成</a:t>
            </a:r>
            <a:r>
              <a:rPr lang="zh-TW" altLang="zh-TW" dirty="0" smtClean="0">
                <a:solidFill>
                  <a:schemeClr val="bg1"/>
                </a:solidFill>
              </a:rPr>
              <a:t>所有</a:t>
            </a:r>
            <a:r>
              <a:rPr lang="zh-TW" altLang="zh-TW" dirty="0">
                <a:solidFill>
                  <a:schemeClr val="bg1"/>
                </a:solidFill>
              </a:rPr>
              <a:t>的事情，必須要</a:t>
            </a:r>
            <a:r>
              <a:rPr lang="zh-TW" altLang="zh-TW" dirty="0" smtClean="0">
                <a:solidFill>
                  <a:schemeClr val="bg1"/>
                </a:solidFill>
              </a:rPr>
              <a:t>將</a:t>
            </a:r>
            <a:r>
              <a:rPr lang="zh-TW" altLang="en-US" dirty="0" smtClean="0">
                <a:solidFill>
                  <a:schemeClr val="bg1"/>
                </a:solidFill>
              </a:rPr>
              <a:t>工作展開後進行</a:t>
            </a:r>
            <a:r>
              <a:rPr lang="zh-TW" altLang="zh-TW" dirty="0" smtClean="0">
                <a:solidFill>
                  <a:schemeClr val="bg1"/>
                </a:solidFill>
              </a:rPr>
              <a:t>分配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zh-TW" dirty="0" smtClean="0">
                <a:solidFill>
                  <a:schemeClr val="bg1"/>
                </a:solidFill>
              </a:rPr>
              <a:t>不能</a:t>
            </a:r>
            <a:r>
              <a:rPr lang="zh-TW" altLang="zh-TW" dirty="0">
                <a:solidFill>
                  <a:schemeClr val="bg1"/>
                </a:solidFill>
              </a:rPr>
              <a:t>害怕底下的人失敗，失敗才能學得更</a:t>
            </a:r>
            <a:r>
              <a:rPr lang="zh-TW" altLang="zh-TW" dirty="0" smtClean="0">
                <a:solidFill>
                  <a:schemeClr val="bg1"/>
                </a:solidFill>
              </a:rPr>
              <a:t>快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zh-TW" dirty="0" smtClean="0">
                <a:solidFill>
                  <a:schemeClr val="bg1"/>
                </a:solidFill>
              </a:rPr>
              <a:t>要</a:t>
            </a:r>
            <a:r>
              <a:rPr lang="zh-TW" altLang="zh-TW" dirty="0">
                <a:solidFill>
                  <a:schemeClr val="bg1"/>
                </a:solidFill>
              </a:rPr>
              <a:t>確保公司的</a:t>
            </a:r>
            <a:r>
              <a:rPr lang="zh-TW" altLang="zh-TW" dirty="0" smtClean="0">
                <a:solidFill>
                  <a:schemeClr val="bg1"/>
                </a:solidFill>
              </a:rPr>
              <a:t>員工</a:t>
            </a:r>
            <a:r>
              <a:rPr lang="zh-TW" altLang="en-US" dirty="0" smtClean="0">
                <a:solidFill>
                  <a:schemeClr val="bg1"/>
                </a:solidFill>
              </a:rPr>
              <a:t>處於</a:t>
            </a:r>
            <a:r>
              <a:rPr lang="zh-TW" altLang="zh-TW" dirty="0" smtClean="0">
                <a:solidFill>
                  <a:schemeClr val="bg1"/>
                </a:solidFill>
              </a:rPr>
              <a:t>正確</a:t>
            </a:r>
            <a:r>
              <a:rPr lang="zh-TW" altLang="zh-TW" dirty="0">
                <a:solidFill>
                  <a:schemeClr val="bg1"/>
                </a:solidFill>
              </a:rPr>
              <a:t>的改變道路上，而且不是被逼的，</a:t>
            </a:r>
            <a:r>
              <a:rPr lang="zh-TW" altLang="zh-TW" dirty="0" smtClean="0">
                <a:solidFill>
                  <a:schemeClr val="bg1"/>
                </a:solidFill>
              </a:rPr>
              <a:t>而是</a:t>
            </a:r>
            <a:r>
              <a:rPr lang="zh-TW" altLang="en-US" dirty="0" smtClean="0">
                <a:solidFill>
                  <a:schemeClr val="bg1"/>
                </a:solidFill>
              </a:rPr>
              <a:t>因為</a:t>
            </a:r>
            <a:r>
              <a:rPr lang="zh-TW" altLang="zh-TW" dirty="0" smtClean="0">
                <a:solidFill>
                  <a:schemeClr val="bg1"/>
                </a:solidFill>
              </a:rPr>
              <a:t>覺得</a:t>
            </a:r>
            <a:r>
              <a:rPr lang="zh-TW" altLang="zh-TW" dirty="0">
                <a:solidFill>
                  <a:schemeClr val="bg1"/>
                </a:solidFill>
              </a:rPr>
              <a:t>公司需要</a:t>
            </a:r>
            <a:r>
              <a:rPr lang="zh-TW" altLang="zh-TW" dirty="0" smtClean="0">
                <a:solidFill>
                  <a:schemeClr val="bg1"/>
                </a:solidFill>
              </a:rPr>
              <a:t>他們</a:t>
            </a:r>
            <a:r>
              <a:rPr lang="zh-TW" altLang="en-US" dirty="0" smtClean="0">
                <a:solidFill>
                  <a:schemeClr val="bg1"/>
                </a:solidFill>
              </a:rPr>
              <a:t>而改變</a:t>
            </a:r>
            <a:r>
              <a:rPr lang="zh-TW" altLang="zh-TW" dirty="0" smtClean="0">
                <a:solidFill>
                  <a:schemeClr val="bg1"/>
                </a:solidFill>
              </a:rPr>
              <a:t>，</a:t>
            </a:r>
            <a:r>
              <a:rPr lang="zh-TW" altLang="zh-TW" dirty="0">
                <a:solidFill>
                  <a:schemeClr val="bg1"/>
                </a:solidFill>
              </a:rPr>
              <a:t>自發性的去改變</a:t>
            </a:r>
            <a:r>
              <a:rPr lang="zh-TW" altLang="zh-TW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zh-TW" dirty="0" smtClean="0">
                <a:solidFill>
                  <a:schemeClr val="bg1"/>
                </a:solidFill>
              </a:rPr>
              <a:t>以</a:t>
            </a:r>
            <a:r>
              <a:rPr lang="en-US" altLang="zh-TW" dirty="0" smtClean="0">
                <a:solidFill>
                  <a:schemeClr val="bg1"/>
                </a:solidFill>
              </a:rPr>
              <a:t>Toyota</a:t>
            </a:r>
            <a:r>
              <a:rPr lang="zh-TW" altLang="zh-TW" dirty="0" smtClean="0">
                <a:solidFill>
                  <a:schemeClr val="bg1"/>
                </a:solidFill>
              </a:rPr>
              <a:t>為</a:t>
            </a:r>
            <a:r>
              <a:rPr lang="zh-TW" altLang="zh-TW" dirty="0">
                <a:solidFill>
                  <a:schemeClr val="bg1"/>
                </a:solidFill>
              </a:rPr>
              <a:t>例，他們會針對一個好的</a:t>
            </a:r>
            <a:r>
              <a:rPr lang="en-US" altLang="zh-TW" dirty="0" smtClean="0">
                <a:solidFill>
                  <a:schemeClr val="bg1"/>
                </a:solidFill>
              </a:rPr>
              <a:t>IDEA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r>
              <a:rPr lang="zh-TW" altLang="zh-TW" dirty="0" smtClean="0">
                <a:solidFill>
                  <a:schemeClr val="bg1"/>
                </a:solidFill>
              </a:rPr>
              <a:t>給予</a:t>
            </a:r>
            <a:r>
              <a:rPr lang="zh-TW" altLang="en-US" dirty="0" smtClean="0">
                <a:solidFill>
                  <a:schemeClr val="bg1"/>
                </a:solidFill>
              </a:rPr>
              <a:t>負責團體</a:t>
            </a:r>
            <a:r>
              <a:rPr lang="zh-TW" altLang="zh-TW" dirty="0" smtClean="0">
                <a:solidFill>
                  <a:schemeClr val="bg1"/>
                </a:solidFill>
              </a:rPr>
              <a:t>一</a:t>
            </a:r>
            <a:r>
              <a:rPr lang="zh-TW" altLang="zh-TW" dirty="0">
                <a:solidFill>
                  <a:schemeClr val="bg1"/>
                </a:solidFill>
              </a:rPr>
              <a:t>筆經費</a:t>
            </a:r>
            <a:r>
              <a:rPr lang="zh-TW" altLang="zh-TW" dirty="0" smtClean="0">
                <a:solidFill>
                  <a:schemeClr val="bg1"/>
                </a:solidFill>
              </a:rPr>
              <a:t>，讓</a:t>
            </a:r>
            <a:r>
              <a:rPr lang="zh-TW" altLang="en-US" dirty="0" smtClean="0">
                <a:solidFill>
                  <a:schemeClr val="bg1"/>
                </a:solidFill>
              </a:rPr>
              <a:t>該團隊</a:t>
            </a:r>
            <a:r>
              <a:rPr lang="zh-TW" altLang="zh-TW" dirty="0" smtClean="0">
                <a:solidFill>
                  <a:schemeClr val="bg1"/>
                </a:solidFill>
              </a:rPr>
              <a:t>成為</a:t>
            </a:r>
            <a:r>
              <a:rPr lang="zh-TW" altLang="zh-TW" dirty="0">
                <a:solidFill>
                  <a:schemeClr val="bg1"/>
                </a:solidFill>
              </a:rPr>
              <a:t>該案的</a:t>
            </a:r>
            <a:r>
              <a:rPr lang="en-US" altLang="zh-TW" dirty="0">
                <a:solidFill>
                  <a:schemeClr val="bg1"/>
                </a:solidFill>
              </a:rPr>
              <a:t>CEO</a:t>
            </a:r>
            <a:r>
              <a:rPr lang="zh-TW" altLang="zh-TW" dirty="0" smtClean="0">
                <a:solidFill>
                  <a:schemeClr val="bg1"/>
                </a:solidFill>
              </a:rPr>
              <a:t>，自發性</a:t>
            </a:r>
            <a:r>
              <a:rPr lang="zh-TW" altLang="zh-TW" dirty="0">
                <a:solidFill>
                  <a:schemeClr val="bg1"/>
                </a:solidFill>
              </a:rPr>
              <a:t>的去</a:t>
            </a:r>
            <a:r>
              <a:rPr lang="zh-TW" altLang="zh-TW" dirty="0" smtClean="0">
                <a:solidFill>
                  <a:schemeClr val="bg1"/>
                </a:solidFill>
              </a:rPr>
              <a:t>負責</a:t>
            </a:r>
            <a:r>
              <a:rPr lang="zh-TW" altLang="en-US" dirty="0" smtClean="0">
                <a:solidFill>
                  <a:schemeClr val="bg1"/>
                </a:solidFill>
              </a:rPr>
              <a:t>一切的結果。</a:t>
            </a:r>
            <a:r>
              <a:rPr lang="zh-TW" altLang="zh-TW" dirty="0" smtClean="0">
                <a:solidFill>
                  <a:schemeClr val="bg1"/>
                </a:solidFill>
              </a:rPr>
              <a:t>當有一天</a:t>
            </a:r>
            <a:r>
              <a:rPr lang="zh-TW" altLang="en-US" dirty="0" smtClean="0">
                <a:solidFill>
                  <a:schemeClr val="bg1"/>
                </a:solidFill>
              </a:rPr>
              <a:t>該團隊</a:t>
            </a:r>
            <a:r>
              <a:rPr lang="zh-TW" altLang="zh-TW" dirty="0" smtClean="0">
                <a:solidFill>
                  <a:schemeClr val="bg1"/>
                </a:solidFill>
              </a:rPr>
              <a:t>帶</a:t>
            </a:r>
            <a:r>
              <a:rPr lang="zh-TW" altLang="zh-TW" dirty="0">
                <a:solidFill>
                  <a:schemeClr val="bg1"/>
                </a:solidFill>
              </a:rPr>
              <a:t>著自己的成果回公司時，</a:t>
            </a:r>
            <a:r>
              <a:rPr lang="zh-TW" altLang="zh-TW" dirty="0" smtClean="0">
                <a:solidFill>
                  <a:schemeClr val="bg1"/>
                </a:solidFill>
              </a:rPr>
              <a:t>其他</a:t>
            </a:r>
            <a:r>
              <a:rPr lang="zh-TW" altLang="en-US" dirty="0">
                <a:solidFill>
                  <a:schemeClr val="bg1"/>
                </a:solidFill>
              </a:rPr>
              <a:t>人</a:t>
            </a:r>
            <a:r>
              <a:rPr lang="zh-TW" altLang="zh-TW" dirty="0" smtClean="0">
                <a:solidFill>
                  <a:schemeClr val="bg1"/>
                </a:solidFill>
              </a:rPr>
              <a:t>就會</a:t>
            </a:r>
            <a:r>
              <a:rPr lang="zh-TW" altLang="en-US" dirty="0" smtClean="0">
                <a:solidFill>
                  <a:schemeClr val="bg1"/>
                </a:solidFill>
              </a:rPr>
              <a:t>期許自己</a:t>
            </a:r>
            <a:r>
              <a:rPr lang="zh-TW" altLang="zh-TW" dirty="0" smtClean="0">
                <a:solidFill>
                  <a:schemeClr val="bg1"/>
                </a:solidFill>
              </a:rPr>
              <a:t>也</a:t>
            </a:r>
            <a:r>
              <a:rPr lang="zh-TW" altLang="zh-TW" dirty="0">
                <a:solidFill>
                  <a:schemeClr val="bg1"/>
                </a:solidFill>
              </a:rPr>
              <a:t>要有一些成果可以帶給公司，這就是如何讓一千朵花綻放的方式。要先改變員工做的事情，才能改變員工對工作的心態。</a:t>
            </a:r>
          </a:p>
        </p:txBody>
      </p:sp>
    </p:spTree>
    <p:extLst>
      <p:ext uri="{BB962C8B-B14F-4D97-AF65-F5344CB8AC3E}">
        <p14:creationId xmlns:p14="http://schemas.microsoft.com/office/powerpoint/2010/main" val="222981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Shift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8426" y="1700808"/>
            <a:ext cx="7992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先改變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心態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？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或是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行為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? 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如果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是以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Project to product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的方向去進行，那我們需要先改變人們的行為，才能達到改變心態的目的。它或許可以自動達成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但是成本是昂貴的。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例如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新系統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的導入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將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會改變作業方式，而作業方式的改變又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會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回過頭產生新的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系統規則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需求，再加上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人員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需要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去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適應這些新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作業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─ 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這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就是為什麼改變總是需要這麼龐大的成本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研究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顯示，其實有些員工已經有希望改變的心態，但也有些人非常抗拒改變。我們必須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要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讓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準備好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員工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機會去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負責自己的事業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讓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還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沒準備好的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員工再經由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Shape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的過程改變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他們的心態去適應新的文化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58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Shift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8426" y="1268760"/>
            <a:ext cx="79928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讓責任感成為企業文化</a:t>
            </a:r>
            <a:endParaRPr lang="zh-TW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809742"/>
            <a:ext cx="7920882" cy="442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0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Participants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88504" y="1772816"/>
            <a:ext cx="799288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Chair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(Gartner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        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Adam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Zhong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Presenter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(Gartner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Michael Kung</a:t>
            </a:r>
          </a:p>
          <a:p>
            <a:pPr lvl="0"/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Attendee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ASE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      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JimmyMing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Chen</a:t>
            </a:r>
          </a:p>
          <a:p>
            <a:pPr lvl="0"/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       Cheney Chiu</a:t>
            </a:r>
          </a:p>
          <a:p>
            <a:pPr lvl="0"/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       Angle Hsieh</a:t>
            </a:r>
          </a:p>
          <a:p>
            <a:pPr lvl="0"/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       Jane Liu</a:t>
            </a:r>
          </a:p>
          <a:p>
            <a:pPr lvl="0"/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       Lance Hsu</a:t>
            </a:r>
          </a:p>
          <a:p>
            <a:pPr lvl="0"/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Meeting Period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2019/3/8 </a:t>
            </a:r>
          </a:p>
          <a:p>
            <a:pPr lvl="0"/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	AM10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00 ~ AM10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45</a:t>
            </a:r>
          </a:p>
          <a:p>
            <a:pPr lvl="0"/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Meeting Room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JimmyMing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Chen</a:t>
            </a:r>
            <a:r>
              <a:rPr lang="en-US" altLang="zh-TW" dirty="0" smtClean="0">
                <a:solidFill>
                  <a:schemeClr val="bg1"/>
                </a:solidFill>
                <a:latin typeface="+mj-lt"/>
                <a:ea typeface="微軟正黑體" pitchFamily="34" charset="-120"/>
              </a:rPr>
              <a:t>’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s office</a:t>
            </a:r>
            <a:endParaRPr lang="zh-TW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897216" y="5085184"/>
            <a:ext cx="1152128" cy="1080120"/>
          </a:xfrm>
          <a:prstGeom prst="roundRect">
            <a:avLst/>
          </a:prstGeom>
          <a:solidFill>
            <a:schemeClr val="bg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356149"/>
              </p:ext>
            </p:extLst>
          </p:nvPr>
        </p:nvGraphicFramePr>
        <p:xfrm>
          <a:off x="6969224" y="53265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9224" y="53265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84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Shift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8426" y="1268760"/>
            <a:ext cx="81989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讓一千朵花綻放 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讓擁有絕佳主意的人成為該主意的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CEO</a:t>
            </a:r>
            <a:endParaRPr lang="zh-TW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719326"/>
            <a:ext cx="8064896" cy="451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8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Action Plan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8426" y="1268760"/>
            <a:ext cx="81989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接下來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個月的行動計劃：</a:t>
            </a:r>
            <a:endParaRPr lang="zh-TW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1953794"/>
            <a:ext cx="7488832" cy="421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00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65C70751-DE81-43DB-9051-477BDE6AB460}"/>
              </a:ext>
            </a:extLst>
          </p:cNvPr>
          <p:cNvSpPr txBox="1"/>
          <p:nvPr/>
        </p:nvSpPr>
        <p:spPr>
          <a:xfrm>
            <a:off x="0" y="3519011"/>
            <a:ext cx="9906000" cy="393405"/>
          </a:xfrm>
          <a:prstGeom prst="rect">
            <a:avLst/>
          </a:prstGeom>
          <a:noFill/>
        </p:spPr>
        <p:txBody>
          <a:bodyPr wrap="square" lIns="105593" tIns="50282" rIns="105593" bIns="50282" rtlCol="0">
            <a:spAutoFit/>
          </a:bodyPr>
          <a:lstStyle/>
          <a:p>
            <a:pPr algn="ctr" defTabSz="1392823">
              <a:spcBef>
                <a:spcPts val="469"/>
              </a:spcBef>
            </a:pPr>
            <a:r>
              <a:rPr lang="en-US" altLang="zh-TW" sz="1900" b="1" spc="321" dirty="0"/>
              <a:t>www.aseglobal.com</a:t>
            </a:r>
            <a:endParaRPr lang="zh-TW" altLang="en-US" sz="1900" b="1" spc="321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15C563BD-2697-413A-A8AB-A0B92F040433}"/>
              </a:ext>
            </a:extLst>
          </p:cNvPr>
          <p:cNvSpPr txBox="1"/>
          <p:nvPr/>
        </p:nvSpPr>
        <p:spPr>
          <a:xfrm>
            <a:off x="0" y="2767037"/>
            <a:ext cx="9906000" cy="913795"/>
          </a:xfrm>
          <a:prstGeom prst="rect">
            <a:avLst/>
          </a:prstGeom>
          <a:noFill/>
        </p:spPr>
        <p:txBody>
          <a:bodyPr wrap="square" lIns="127717" tIns="63859" rIns="127717" bIns="63859" rtlCol="0">
            <a:spAutoFit/>
          </a:bodyPr>
          <a:lstStyle/>
          <a:p>
            <a:pPr algn="ctr"/>
            <a:r>
              <a:rPr lang="en-US" altLang="zh-TW" sz="5100" b="1" dirty="0"/>
              <a:t>Thank You</a:t>
            </a:r>
            <a:endParaRPr lang="zh-TW" altLang="en-US" sz="5100" b="1" dirty="0"/>
          </a:p>
        </p:txBody>
      </p:sp>
    </p:spTree>
    <p:extLst>
      <p:ext uri="{BB962C8B-B14F-4D97-AF65-F5344CB8AC3E}">
        <p14:creationId xmlns:p14="http://schemas.microsoft.com/office/powerpoint/2010/main" val="20252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Foreword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88504" y="1772816"/>
            <a:ext cx="79928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慎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思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如何藉著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將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工作展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開，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但又能保持著各工作的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連結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性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基本上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就是藉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由責任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移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轉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並且非常專注於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事情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展開後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如何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被分配，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不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能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只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靠自己一個人，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而是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需要分配至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其他人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其他人開始接手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處理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並能掌握全局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時候，文化的改變就會像病毒一樣擴散，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並且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這些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被分配出去的不同領域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中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，將會有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更成功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的改變。</a:t>
            </a:r>
            <a:endParaRPr lang="zh-TW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23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Shape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8426" y="1772816"/>
            <a:ext cx="79928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Shape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起點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：徹底釐清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你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要做的是什麼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457200">
              <a:buFont typeface="+mj-lt"/>
              <a:buAutoNum type="arabicPeriod" startAt="2"/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觀念釐清：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領域因為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的導入將會取代掉某些人員的工作，我們必須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要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先釐清以下觀念：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+mj-lt"/>
              <a:buAutoNum type="arabicParenR"/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導入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重要性為何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？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+mj-lt"/>
              <a:buAutoNum type="arabicParenR"/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我們想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要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變成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什麼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樣子？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+mj-lt"/>
              <a:buAutoNum type="arabicParenR"/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要如何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清楚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解釋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*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北極星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內容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，讓所有人能夠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改變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自己去達到那個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目標</a:t>
            </a:r>
            <a:endParaRPr lang="en-US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*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北極星：北極星常常用來做為方向的指引依據，以下文章將以“</a:t>
            </a:r>
            <a:r>
              <a:rPr lang="zh-TW" altLang="zh-TW" sz="2000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北極星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zh-TW" sz="2000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做為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企業目標與</a:t>
            </a:r>
            <a:r>
              <a:rPr lang="zh-TW" altLang="zh-TW" sz="2000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價值觀的槪念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物件</a:t>
            </a:r>
            <a:endParaRPr lang="en-US" altLang="zh-TW" sz="2000" dirty="0">
              <a:solidFill>
                <a:schemeClr val="accent6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+mj-lt"/>
              <a:buAutoNum type="arabicParenR"/>
            </a:pP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407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Shape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8426" y="1772816"/>
            <a:ext cx="7992887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北極星的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有效散播：解釋北極星內容的方法，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必須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能夠啟發每個正處於改變階段中的人。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舉例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如下：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+mj-lt"/>
              <a:buAutoNum type="arabicParenR"/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公司導入了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一個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新的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系統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能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讓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人員將原本寫在紙上的資訊改寫在系統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中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。因為新舊系統的差異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，人員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必須學習如何用新的方式工作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+mj-lt"/>
              <a:buAutoNum type="arabicParenR"/>
            </a:pP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系統的導入必須導致人員的工作內容有很大的不同，以及工作的重新分配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若溝通不足，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人員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可能會覺得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自己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像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一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部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機器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般的被擺佈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因此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北極星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的概念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就是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讓你清楚的知道目標是什麼，用有別於“公司利益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的角度去描述這個目標，也要讓人員知道他們會得到什麼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98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Shape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8426" y="1772816"/>
            <a:ext cx="79928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787" lvl="1" indent="-457200">
              <a:buFont typeface="+mj-lt"/>
              <a:buAutoNum type="arabicParenR" startAt="3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Agile Project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例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人們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希望他們的組織更敏捷，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這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或是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就是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他們的北極星，但對某些人來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說只是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覺得事情變得不一樣了。因此，北極星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內容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必須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要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盡可能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清楚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，不要掉進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一切都是為了公司好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”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籠統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陷阱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，而是要去說明如果我們改變我們的工作內容，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Agile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可以為每個人帶來什麼好處，可以為客戶帶來什麼好處，不論是內容客戶或是外部客戶。</a:t>
            </a:r>
          </a:p>
        </p:txBody>
      </p:sp>
    </p:spTree>
    <p:extLst>
      <p:ext uri="{BB962C8B-B14F-4D97-AF65-F5344CB8AC3E}">
        <p14:creationId xmlns:p14="http://schemas.microsoft.com/office/powerpoint/2010/main" val="363130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Shape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8426" y="1196752"/>
            <a:ext cx="79928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有助於塑造企業文化的工作習慣</a:t>
            </a:r>
            <a:endParaRPr lang="zh-TW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85" y="1700808"/>
            <a:ext cx="8179506" cy="460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2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Shape Leadership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8426" y="1772816"/>
            <a:ext cx="7992887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重點：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+mj-lt"/>
              <a:buAutoNum type="arabicParenR"/>
            </a:pP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Clear</a:t>
            </a:r>
          </a:p>
          <a:p>
            <a:pPr marL="1095787" lvl="1" indent="-457200">
              <a:buFont typeface="+mj-lt"/>
              <a:buAutoNum type="arabicParenR"/>
            </a:pP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Actionable</a:t>
            </a:r>
          </a:p>
          <a:p>
            <a:pPr marL="1095787" lvl="1" indent="-457200">
              <a:buFont typeface="+mj-lt"/>
              <a:buAutoNum type="arabicParenR"/>
            </a:pP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o-developed</a:t>
            </a:r>
          </a:p>
          <a:p>
            <a:pPr marL="1095787" lvl="1" indent="-457200">
              <a:buFont typeface="+mj-lt"/>
              <a:buAutoNum type="arabicParenR"/>
            </a:pP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Market aware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arket aware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：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+mj-lt"/>
              <a:buAutoNum type="arabicParenR"/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思考高度：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Leadership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應該要以做為一間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公司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應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該做到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什麼事情的高度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去思考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而不是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單純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想著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我們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需要什麼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+mj-lt"/>
              <a:buAutoNum type="arabicParenR" startAt="2"/>
            </a:pP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不只有口號：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我們必須清楚知道我們正在做的事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而不只是知道口號。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舉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例如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下：</a:t>
            </a:r>
            <a:endParaRPr lang="en-US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324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Shape Leadership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98426" y="1700808"/>
            <a:ext cx="7992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787" lvl="1" indent="-457200">
              <a:buFont typeface="Wingdings" pitchFamily="2" charset="2"/>
              <a:buAutoNum type="circleNumWdWhitePlain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一間公司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希望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不同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部門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間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頭備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更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頻繁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合作文化，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CIO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因此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買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了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WebEx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做為溝通的工具，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但是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一直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不見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成效。有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一天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老闆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說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想用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WebEx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分享一些公事正在進行的工作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沒想到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CIO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說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她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還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沒有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安裝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WebEx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/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口號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經常沒有那麼的容易了解，更重要的是實際的行動</a:t>
            </a: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/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1095787" lvl="1" indent="-457200">
              <a:buFont typeface="Wingdings" pitchFamily="2" charset="2"/>
              <a:buAutoNum type="circleNumWdWhitePlain" startAt="2"/>
            </a:pPr>
            <a:r>
              <a:rPr lang="zh-TW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一個客戶的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CIO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要求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每一個員工每二週就要排出一個小時去跟別的部門的人聊天，不一定要聊什麼，就是用這個方式去培養團隊合作的氣氛。</a:t>
            </a:r>
          </a:p>
        </p:txBody>
      </p:sp>
    </p:spTree>
    <p:extLst>
      <p:ext uri="{BB962C8B-B14F-4D97-AF65-F5344CB8AC3E}">
        <p14:creationId xmlns:p14="http://schemas.microsoft.com/office/powerpoint/2010/main" val="31108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Dar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-微軟正黑_英-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自定义设计方案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546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5612</TotalTime>
  <Words>1267</Words>
  <Application>Microsoft Office PowerPoint</Application>
  <PresentationFormat>A4 紙張 (210x297 公釐)</PresentationFormat>
  <Paragraphs>87</Paragraphs>
  <Slides>22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7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Light background</vt:lpstr>
      <vt:lpstr>Dark background</vt:lpstr>
      <vt:lpstr>1_Dark background</vt:lpstr>
      <vt:lpstr>2_Dark background</vt:lpstr>
      <vt:lpstr>4_Dark background</vt:lpstr>
      <vt:lpstr>3_Dark background</vt:lpstr>
      <vt:lpstr>自定义设计方案</vt:lpstr>
      <vt:lpstr>Acrobat Document</vt:lpstr>
      <vt:lpstr>Shape, Shift and Share: Leadership for ContinousNext</vt:lpstr>
      <vt:lpstr>Participants</vt:lpstr>
      <vt:lpstr>Foreword</vt:lpstr>
      <vt:lpstr>Shape</vt:lpstr>
      <vt:lpstr>Shape</vt:lpstr>
      <vt:lpstr>Shape</vt:lpstr>
      <vt:lpstr>Shape</vt:lpstr>
      <vt:lpstr>Shape Leadership</vt:lpstr>
      <vt:lpstr>Shape Leadership</vt:lpstr>
      <vt:lpstr>Shape Leadership</vt:lpstr>
      <vt:lpstr>Hack</vt:lpstr>
      <vt:lpstr>Hack</vt:lpstr>
      <vt:lpstr>Hack</vt:lpstr>
      <vt:lpstr>Hack</vt:lpstr>
      <vt:lpstr>Hack</vt:lpstr>
      <vt:lpstr>Hack</vt:lpstr>
      <vt:lpstr>Shift</vt:lpstr>
      <vt:lpstr>Shift</vt:lpstr>
      <vt:lpstr>Shift</vt:lpstr>
      <vt:lpstr>Shift</vt:lpstr>
      <vt:lpstr>Action Plan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</dc:title>
  <dc:creator>amylee</dc:creator>
  <cp:keywords>Security C</cp:keywords>
  <dc:description>Security C</dc:description>
  <cp:lastModifiedBy>許智程</cp:lastModifiedBy>
  <cp:revision>385</cp:revision>
  <dcterms:created xsi:type="dcterms:W3CDTF">2012-10-17T06:05:49Z</dcterms:created>
  <dcterms:modified xsi:type="dcterms:W3CDTF">2019-03-12T02:56:47Z</dcterms:modified>
</cp:coreProperties>
</file>